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74" r:id="rId5"/>
    <p:sldId id="259" r:id="rId6"/>
    <p:sldId id="260" r:id="rId7"/>
    <p:sldId id="275" r:id="rId8"/>
    <p:sldId id="276" r:id="rId9"/>
    <p:sldId id="265" r:id="rId10"/>
    <p:sldId id="277" r:id="rId11"/>
    <p:sldId id="278" r:id="rId12"/>
    <p:sldId id="279" r:id="rId13"/>
    <p:sldId id="280" r:id="rId14"/>
    <p:sldId id="281" r:id="rId15"/>
    <p:sldId id="268" r:id="rId16"/>
    <p:sldId id="269" r:id="rId17"/>
    <p:sldId id="282" r:id="rId18"/>
    <p:sldId id="283" r:id="rId19"/>
    <p:sldId id="272" r:id="rId20"/>
    <p:sldId id="284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26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1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4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7.PNG"/><Relationship Id="rId2" Type="http://schemas.openxmlformats.org/officeDocument/2006/relationships/audio" Target="../media/media9.wma"/><Relationship Id="rId1" Type="http://schemas.microsoft.com/office/2007/relationships/media" Target="../media/media9.wm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7.wma"/><Relationship Id="rId1" Type="http://schemas.microsoft.com/office/2007/relationships/media" Target="../media/media7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Minh Thien Nguyen</a:t>
            </a:r>
            <a:br>
              <a:rPr lang="en-US" dirty="0" smtClean="0"/>
            </a:br>
            <a:r>
              <a:rPr lang="en-US" dirty="0" smtClean="0"/>
              <a:t>MSDS696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data science </a:t>
            </a:r>
            <a:r>
              <a:rPr lang="en-US" dirty="0" smtClean="0"/>
              <a:t>practicum 2 </a:t>
            </a:r>
            <a:r>
              <a:rPr lang="en-US" dirty="0" smtClean="0"/>
              <a:t>Regis university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August</a:t>
            </a:r>
            <a:r>
              <a:rPr lang="en-US" dirty="0" smtClean="0"/>
              <a:t> </a:t>
            </a:r>
            <a:r>
              <a:rPr lang="en-US" dirty="0" smtClean="0"/>
              <a:t>- 2018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90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47"/>
    </mc:Choice>
    <mc:Fallback xmlns="">
      <p:transition spd="slow" advTm="16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180034" cy="976312"/>
          </a:xfrm>
        </p:spPr>
        <p:txBody>
          <a:bodyPr>
            <a:normAutofit/>
          </a:bodyPr>
          <a:lstStyle/>
          <a:p>
            <a:r>
              <a:rPr lang="en-US" dirty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 smtClean="0"/>
              <a:t>	bureau.csv and bureau_balance.csv</a:t>
            </a:r>
            <a:endParaRPr lang="en-US" sz="18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43" y="1725743"/>
            <a:ext cx="5431123" cy="480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8196" y="1725743"/>
            <a:ext cx="4736345" cy="47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24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5"/>
    </mc:Choice>
    <mc:Fallback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922047" cy="976312"/>
          </a:xfrm>
        </p:spPr>
        <p:txBody>
          <a:bodyPr>
            <a:normAutofit/>
          </a:bodyPr>
          <a:lstStyle/>
          <a:p>
            <a:r>
              <a:rPr lang="en-US" dirty="0"/>
              <a:t>III. Steps to clean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bureau.csv and </a:t>
            </a:r>
            <a:r>
              <a:rPr lang="en-US" dirty="0" smtClean="0"/>
              <a:t>bureau_balance.csv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2"/>
            <a:ext cx="8963026" cy="5106987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After</a:t>
            </a:r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Numeric feature cleaning step</a:t>
            </a:r>
          </a:p>
          <a:p>
            <a:pPr lvl="0"/>
            <a:r>
              <a:rPr lang="en-US" dirty="0" smtClean="0"/>
              <a:t>         1.</a:t>
            </a:r>
            <a:r>
              <a:rPr lang="en-US" dirty="0"/>
              <a:t> take absolute value for negative numeric features</a:t>
            </a:r>
            <a:endParaRPr lang="en-US" dirty="0" smtClean="0"/>
          </a:p>
          <a:p>
            <a:pPr lvl="0"/>
            <a:r>
              <a:rPr lang="en-US" dirty="0"/>
              <a:t>	2</a:t>
            </a:r>
            <a:r>
              <a:rPr lang="en-US" dirty="0" smtClean="0"/>
              <a:t>. impute missing value with the median of each features</a:t>
            </a:r>
          </a:p>
          <a:p>
            <a:pPr lvl="0"/>
            <a:r>
              <a:rPr lang="en-US" dirty="0" smtClean="0"/>
              <a:t>          3. summing each features per client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Categorical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impute missing value with the mode of each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</a:t>
            </a:r>
            <a:r>
              <a:rPr lang="en-US" dirty="0"/>
              <a:t>. get the total counts of each </a:t>
            </a:r>
            <a:r>
              <a:rPr lang="en-US" dirty="0" smtClean="0"/>
              <a:t>levels in a features and make  each levels  a feature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Then remove features which have missing value &gt; 0.9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78" y="1963709"/>
            <a:ext cx="7806362" cy="126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98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73"/>
    </mc:Choice>
    <mc:Fallback>
      <p:transition spd="slow" advTm="6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" x="5988050" y="3721100"/>
          <p14:tracePt t="47" x="5994400" y="3714750"/>
          <p14:tracePt t="54" x="6000750" y="3708400"/>
          <p14:tracePt t="65" x="6013450" y="3708400"/>
          <p14:tracePt t="81" x="6051550" y="3702050"/>
          <p14:tracePt t="98" x="6165850" y="3702050"/>
          <p14:tracePt t="115" x="6318250" y="3702050"/>
          <p14:tracePt t="132" x="6610350" y="3702050"/>
          <p14:tracePt t="148" x="7080250" y="3702050"/>
          <p14:tracePt t="165" x="7880350" y="3702050"/>
          <p14:tracePt t="184" x="8223250" y="3702050"/>
          <p14:tracePt t="199" x="9334500" y="3740150"/>
          <p14:tracePt t="215" x="9988550" y="3778250"/>
          <p14:tracePt t="231" x="10617200" y="3797300"/>
          <p14:tracePt t="249" x="11176000" y="3797300"/>
          <p14:tracePt t="264" x="11487150" y="3797300"/>
          <p14:tracePt t="282" x="11690350" y="3797300"/>
          <p14:tracePt t="298" x="11830050" y="3797300"/>
          <p14:tracePt t="314" x="11976100" y="3790950"/>
          <p14:tracePt t="331" x="12071350" y="3784600"/>
          <p14:tracePt t="348" x="12141200" y="3784600"/>
          <p14:tracePt t="364" x="12160250" y="3778250"/>
          <p14:tracePt t="398" x="12096750" y="3765550"/>
          <p14:tracePt t="680" x="12077700" y="3765550"/>
          <p14:tracePt t="688" x="12045950" y="3765550"/>
          <p14:tracePt t="701" x="11969750" y="3759200"/>
          <p14:tracePt t="715" x="11874500" y="3752850"/>
          <p14:tracePt t="731" x="11798300" y="3746500"/>
          <p14:tracePt t="749" x="11760200" y="3746500"/>
          <p14:tracePt t="781" x="11753850" y="3746500"/>
          <p14:tracePt t="830" x="11747500" y="3746500"/>
          <p14:tracePt t="17470" x="11468100" y="3549650"/>
          <p14:tracePt t="17992" x="11391900" y="3486150"/>
          <p14:tracePt t="17996" x="11290300" y="3422650"/>
          <p14:tracePt t="18000" x="11118850" y="3321050"/>
          <p14:tracePt t="18018" x="10966450" y="3238500"/>
          <p14:tracePt t="18033" x="10839450" y="3181350"/>
          <p14:tracePt t="18052" x="10706100" y="3111500"/>
          <p14:tracePt t="18067" x="10560050" y="3054350"/>
          <p14:tracePt t="18083" x="10375900" y="2959100"/>
          <p14:tracePt t="18100" x="10039350" y="2844800"/>
          <p14:tracePt t="18117" x="9785350" y="2787650"/>
          <p14:tracePt t="18134" x="9556750" y="2762250"/>
          <p14:tracePt t="18152" x="9448800" y="2736850"/>
          <p14:tracePt t="18171" x="9334500" y="2698750"/>
          <p14:tracePt t="18185" x="9150350" y="2635250"/>
          <p14:tracePt t="18200" x="8991600" y="2603500"/>
          <p14:tracePt t="18215" x="8826500" y="2565400"/>
          <p14:tracePt t="18232" x="8699500" y="2552700"/>
          <p14:tracePt t="18248" x="8553450" y="2501900"/>
          <p14:tracePt t="18265" x="8420100" y="2457450"/>
          <p14:tracePt t="18282" x="8280400" y="2406650"/>
          <p14:tracePt t="18298" x="8083550" y="2336800"/>
          <p14:tracePt t="18315" x="7905750" y="2273300"/>
          <p14:tracePt t="18332" x="7721600" y="2197100"/>
          <p14:tracePt t="18348" x="7575550" y="2127250"/>
          <p14:tracePt t="18365" x="7480300" y="2063750"/>
          <p14:tracePt t="18382" x="7461250" y="2044700"/>
          <p14:tracePt t="18399" x="7423150" y="2012950"/>
          <p14:tracePt t="18415" x="7397750" y="1974850"/>
          <p14:tracePt t="18432" x="7378700" y="1955800"/>
          <p14:tracePt t="18450" x="7353300" y="1911350"/>
          <p14:tracePt t="18465" x="7315200" y="1835150"/>
          <p14:tracePt t="18481" x="7258050" y="1701800"/>
          <p14:tracePt t="18498" x="7169150" y="1574800"/>
          <p14:tracePt t="18514" x="7067550" y="1504950"/>
          <p14:tracePt t="18532" x="6997700" y="1460500"/>
          <p14:tracePt t="18548" x="6959600" y="1447800"/>
          <p14:tracePt t="18565" x="6946900" y="1441450"/>
          <p14:tracePt t="18581" x="6940550" y="1435100"/>
          <p14:tracePt t="18598" x="6915150" y="1428750"/>
          <p14:tracePt t="18615" x="6902450" y="1428750"/>
          <p14:tracePt t="18631" x="6870700" y="1416050"/>
          <p14:tracePt t="18648" x="6845300" y="1409700"/>
          <p14:tracePt t="18665" x="6813550" y="1390650"/>
          <p14:tracePt t="18685" x="6756400" y="1365250"/>
          <p14:tracePt t="18700" x="6699250" y="1365250"/>
          <p14:tracePt t="18716" x="6642100" y="1365250"/>
          <p14:tracePt t="18732" x="6604000" y="1365250"/>
          <p14:tracePt t="18749" x="6534150" y="1377950"/>
          <p14:tracePt t="18766" x="6515100" y="1390650"/>
          <p14:tracePt t="18782" x="6464300" y="1422400"/>
          <p14:tracePt t="18798" x="6438900" y="1435100"/>
          <p14:tracePt t="18815" x="6419850" y="1447800"/>
          <p14:tracePt t="18832" x="6407150" y="1479550"/>
          <p14:tracePt t="18848" x="6407150" y="1530350"/>
          <p14:tracePt t="18865" x="6407150" y="1600200"/>
          <p14:tracePt t="18882" x="6407150" y="1657350"/>
          <p14:tracePt t="18898" x="6432550" y="1720850"/>
          <p14:tracePt t="18915" x="6477000" y="1778000"/>
          <p14:tracePt t="18932" x="6534150" y="1835150"/>
          <p14:tracePt t="18949" x="6572250" y="1860550"/>
          <p14:tracePt t="18965" x="6680200" y="1879600"/>
          <p14:tracePt t="18984" x="6737350" y="1879600"/>
          <p14:tracePt t="19000" x="6750050" y="1879600"/>
          <p14:tracePt t="19017" x="6756400" y="1879600"/>
          <p14:tracePt t="19050" x="6775450" y="1879600"/>
          <p14:tracePt t="19067" x="6781800" y="1879600"/>
          <p14:tracePt t="19099" x="6781800" y="1873250"/>
          <p14:tracePt t="19119" x="6788150" y="1866900"/>
          <p14:tracePt t="19133" x="6800850" y="1847850"/>
          <p14:tracePt t="19150" x="6826250" y="1816100"/>
          <p14:tracePt t="19171" x="6832600" y="1797050"/>
          <p14:tracePt t="19201" x="6838950" y="1784350"/>
          <p14:tracePt t="19240" x="6838950" y="1771650"/>
          <p14:tracePt t="19255" x="6845300" y="1765300"/>
          <p14:tracePt t="19263" x="6851650" y="1758950"/>
          <p14:tracePt t="19334" x="6877050" y="1752600"/>
          <p14:tracePt t="20169" x="7004050" y="1752600"/>
          <p14:tracePt t="20177" x="7118350" y="1752600"/>
          <p14:tracePt t="20185" x="7391400" y="1733550"/>
          <p14:tracePt t="20200" x="7715250" y="1733550"/>
          <p14:tracePt t="20218" x="7962900" y="1733550"/>
          <p14:tracePt t="20233" x="8235950" y="1733550"/>
          <p14:tracePt t="20250" x="8451850" y="1733550"/>
          <p14:tracePt t="20266" x="8642350" y="1733550"/>
          <p14:tracePt t="20283" x="8782050" y="1708150"/>
          <p14:tracePt t="20299" x="8870950" y="1689100"/>
          <p14:tracePt t="20315" x="8902700" y="1676400"/>
          <p14:tracePt t="20331" x="8909050" y="1676400"/>
          <p14:tracePt t="20365" x="8921750" y="1676400"/>
          <p14:tracePt t="20560" x="8915400" y="1682750"/>
          <p14:tracePt t="20591" x="8902700" y="1689100"/>
          <p14:tracePt t="20599" x="8890000" y="1701800"/>
          <p14:tracePt t="20607" x="8883650" y="1701800"/>
          <p14:tracePt t="20616" x="8851900" y="1708150"/>
          <p14:tracePt t="20633" x="8801100" y="1708150"/>
          <p14:tracePt t="20649" x="8724900" y="1708150"/>
          <p14:tracePt t="20666" x="8661400" y="1708150"/>
          <p14:tracePt t="20685" x="8585200" y="1708150"/>
          <p14:tracePt t="20699" x="8509000" y="1708150"/>
          <p14:tracePt t="20716" x="8470900" y="1714500"/>
          <p14:tracePt t="20732" x="8432800" y="1733550"/>
          <p14:tracePt t="20748" x="8413750" y="1739900"/>
          <p14:tracePt t="20766" x="8394700" y="1746250"/>
          <p14:tracePt t="20799" x="8394700" y="1778000"/>
          <p14:tracePt t="20815" x="8464550" y="1841500"/>
          <p14:tracePt t="20832" x="8585200" y="1911350"/>
          <p14:tracePt t="20850" x="8750300" y="1955800"/>
          <p14:tracePt t="20865" x="8928100" y="1968500"/>
          <p14:tracePt t="20882" x="9118600" y="1968500"/>
          <p14:tracePt t="20900" x="9309100" y="1968500"/>
          <p14:tracePt t="20918" x="9442450" y="1924050"/>
          <p14:tracePt t="20933" x="9525000" y="1847850"/>
          <p14:tracePt t="20952" x="9531350" y="1790700"/>
          <p14:tracePt t="20968" x="9531350" y="1746250"/>
          <p14:tracePt t="20982" x="9455150" y="1587500"/>
          <p14:tracePt t="21000" x="9353550" y="1447800"/>
          <p14:tracePt t="21018" x="9226550" y="1346200"/>
          <p14:tracePt t="21033" x="9118600" y="1289050"/>
          <p14:tracePt t="21050" x="9061450" y="1276350"/>
          <p14:tracePt t="21066" x="9010650" y="1270000"/>
          <p14:tracePt t="21083" x="8978900" y="1270000"/>
          <p14:tracePt t="21099" x="8947150" y="1270000"/>
          <p14:tracePt t="21115" x="8915400" y="1282700"/>
          <p14:tracePt t="21133" x="8870950" y="1320800"/>
          <p14:tracePt t="21149" x="8807450" y="1365250"/>
          <p14:tracePt t="21166" x="8775700" y="1397000"/>
          <p14:tracePt t="21184" x="8769350" y="1397000"/>
          <p14:tracePt t="21255" x="8743950" y="1390650"/>
          <p14:tracePt t="21263" x="8724900" y="1390650"/>
          <p14:tracePt t="21272" x="8705850" y="1390650"/>
          <p14:tracePt t="21282" x="8693150" y="1384300"/>
          <p14:tracePt t="21299" x="8655050" y="1384300"/>
          <p14:tracePt t="21316" x="8578850" y="1377950"/>
          <p14:tracePt t="21332" x="8407400" y="1358900"/>
          <p14:tracePt t="21349" x="8108950" y="1358900"/>
          <p14:tracePt t="21367" x="7994650" y="1358900"/>
          <p14:tracePt t="21382" x="7766050" y="1358900"/>
          <p14:tracePt t="21399" x="7423150" y="1358900"/>
          <p14:tracePt t="21415" x="7188200" y="1397000"/>
          <p14:tracePt t="21431" x="6978650" y="1422400"/>
          <p14:tracePt t="21449" x="6851650" y="1454150"/>
          <p14:tracePt t="21466" x="6838950" y="1460500"/>
          <p14:tracePt t="21482" x="6832600" y="1460500"/>
          <p14:tracePt t="21515" x="6826250" y="1466850"/>
          <p14:tracePt t="21532" x="6813550" y="1479550"/>
          <p14:tracePt t="21565" x="6800850" y="1511300"/>
          <p14:tracePt t="21598" x="6800850" y="1517650"/>
          <p14:tracePt t="21623" x="6794500" y="1524000"/>
          <p14:tracePt t="21632" x="6775450" y="1543050"/>
          <p14:tracePt t="21649" x="6737350" y="1562100"/>
          <p14:tracePt t="21665" x="6699250" y="1600200"/>
          <p14:tracePt t="21686" x="6680200" y="1612900"/>
          <p14:tracePt t="21698" x="6661150" y="1625600"/>
          <p14:tracePt t="21716" x="6642100" y="1657350"/>
          <p14:tracePt t="21732" x="6629400" y="1670050"/>
          <p14:tracePt t="21749" x="6623050" y="1682750"/>
          <p14:tracePt t="21782" x="6616700" y="1689100"/>
          <p14:tracePt t="21799" x="6610350" y="1689100"/>
          <p14:tracePt t="21816" x="6610350" y="1695450"/>
          <p14:tracePt t="21832" x="6604000" y="1701800"/>
          <p14:tracePt t="21896" x="6604000" y="1714500"/>
          <p14:tracePt t="21910" x="6604000" y="1727200"/>
          <p14:tracePt t="21919" x="6604000" y="1739900"/>
          <p14:tracePt t="21932" x="6604000" y="1758950"/>
          <p14:tracePt t="21949" x="6604000" y="1778000"/>
          <p14:tracePt t="21982" x="6597650" y="1790700"/>
          <p14:tracePt t="22113" x="6591300" y="1797050"/>
          <p14:tracePt t="22178" x="6584950" y="1803400"/>
          <p14:tracePt t="22209" x="6578600" y="1803400"/>
          <p14:tracePt t="22257" x="6572250" y="1809750"/>
          <p14:tracePt t="22264" x="6565900" y="1816100"/>
          <p14:tracePt t="22296" x="6559550" y="1822450"/>
          <p14:tracePt t="22337" x="6559550" y="1828800"/>
          <p14:tracePt t="22343" x="6553200" y="1828800"/>
          <p14:tracePt t="22351" x="6553200" y="1835150"/>
          <p14:tracePt t="22367" x="6553200" y="1841500"/>
          <p14:tracePt t="22382" x="6553200" y="1879600"/>
          <p14:tracePt t="22399" x="6553200" y="1892300"/>
          <p14:tracePt t="22415" x="6553200" y="1905000"/>
          <p14:tracePt t="22432" x="6553200" y="1930400"/>
          <p14:tracePt t="22449" x="6553200" y="1968500"/>
          <p14:tracePt t="22467" x="6559550" y="1987550"/>
          <p14:tracePt t="22482" x="6591300" y="2025650"/>
          <p14:tracePt t="22499" x="6604000" y="2038350"/>
          <p14:tracePt t="22515" x="6623050" y="2057400"/>
          <p14:tracePt t="22532" x="6642100" y="2070100"/>
          <p14:tracePt t="22549" x="6661150" y="2082800"/>
          <p14:tracePt t="22565" x="6673850" y="2089150"/>
          <p14:tracePt t="22582" x="6699250" y="2101850"/>
          <p14:tracePt t="22599" x="6743700" y="2108200"/>
          <p14:tracePt t="22615" x="6769100" y="2114550"/>
          <p14:tracePt t="22632" x="6807200" y="2114550"/>
          <p14:tracePt t="22649" x="6845300" y="2114550"/>
          <p14:tracePt t="22665" x="6877050" y="2114550"/>
          <p14:tracePt t="22684" x="6915150" y="2114550"/>
          <p14:tracePt t="22699" x="6965950" y="2114550"/>
          <p14:tracePt t="22715" x="6978650" y="2114550"/>
          <p14:tracePt t="22750" x="6985000" y="2114550"/>
          <p14:tracePt t="22791" x="6985000" y="2095500"/>
          <p14:tracePt t="22800" x="6985000" y="2082800"/>
          <p14:tracePt t="22815" x="6985000" y="2076450"/>
          <p14:tracePt t="22825" x="7004050" y="2038350"/>
          <p14:tracePt t="22832" x="7010400" y="2025650"/>
          <p14:tracePt t="22848" x="7010400" y="2012950"/>
          <p14:tracePt t="22865" x="7016750" y="2006600"/>
          <p14:tracePt t="23023" x="7023100" y="2006600"/>
          <p14:tracePt t="23032" x="7029450" y="2000250"/>
          <p14:tracePt t="23063" x="7029450" y="1993900"/>
          <p14:tracePt t="23112" x="7029450" y="1987550"/>
          <p14:tracePt t="23218" x="7029450" y="1981200"/>
          <p14:tracePt t="23408" x="7029450" y="1974850"/>
          <p14:tracePt t="23488" x="7029450" y="1968500"/>
          <p14:tracePt t="24273" x="7035800" y="1968500"/>
          <p14:tracePt t="24281" x="7054850" y="1968500"/>
          <p14:tracePt t="24290" x="7092950" y="1968500"/>
          <p14:tracePt t="24301" x="7181850" y="1962150"/>
          <p14:tracePt t="24318" x="7308850" y="1962150"/>
          <p14:tracePt t="24334" x="7435850" y="1962150"/>
          <p14:tracePt t="24351" x="7689850" y="1962150"/>
          <p14:tracePt t="24370" x="7867650" y="1962150"/>
          <p14:tracePt t="24385" x="7994650" y="1962150"/>
          <p14:tracePt t="24402" x="8121650" y="1962150"/>
          <p14:tracePt t="24419" x="8235950" y="1943100"/>
          <p14:tracePt t="24436" x="8337550" y="1936750"/>
          <p14:tracePt t="24449" x="8407400" y="1930400"/>
          <p14:tracePt t="24467" x="8451850" y="1917700"/>
          <p14:tracePt t="24483" x="8470900" y="1917700"/>
          <p14:tracePt t="24499" x="8489950" y="1911350"/>
          <p14:tracePt t="24515" x="8515350" y="1905000"/>
          <p14:tracePt t="24532" x="8534400" y="1905000"/>
          <p14:tracePt t="24549" x="8547100" y="1892300"/>
          <p14:tracePt t="24566" x="8553450" y="1885950"/>
          <p14:tracePt t="24583" x="8597900" y="1847850"/>
          <p14:tracePt t="24599" x="8623300" y="1816100"/>
          <p14:tracePt t="24616" x="8642350" y="1803400"/>
          <p14:tracePt t="24632" x="8655050" y="1784350"/>
          <p14:tracePt t="24649" x="8655050" y="1765300"/>
          <p14:tracePt t="24685" x="8661400" y="1765300"/>
          <p14:tracePt t="24704" x="8667750" y="1765300"/>
          <p14:tracePt t="24752" x="8674100" y="1765300"/>
          <p14:tracePt t="24760" x="8686800" y="1758950"/>
          <p14:tracePt t="24778" x="8693150" y="1758950"/>
          <p14:tracePt t="24785" x="8699500" y="1758950"/>
          <p14:tracePt t="24816" x="8705850" y="1758950"/>
          <p14:tracePt t="24831" x="8724900" y="1758950"/>
          <p14:tracePt t="24840" x="8743950" y="1771650"/>
          <p14:tracePt t="24848" x="8788400" y="1816100"/>
          <p14:tracePt t="24865" x="8839200" y="1854200"/>
          <p14:tracePt t="24882" x="8902700" y="1905000"/>
          <p14:tracePt t="24898" x="8959850" y="1955800"/>
          <p14:tracePt t="24916" x="9017000" y="2006600"/>
          <p14:tracePt t="24933" x="9080500" y="2038350"/>
          <p14:tracePt t="24950" x="9137650" y="2063750"/>
          <p14:tracePt t="24966" x="9201150" y="2089150"/>
          <p14:tracePt t="24984" x="9226550" y="2095500"/>
          <p14:tracePt t="25001" x="9239250" y="2095500"/>
          <p14:tracePt t="25033" x="9251950" y="2095500"/>
          <p14:tracePt t="25064" x="9264650" y="2076450"/>
          <p14:tracePt t="25072" x="9264650" y="2057400"/>
          <p14:tracePt t="25083" x="9264650" y="1955800"/>
          <p14:tracePt t="25100" x="9264650" y="1847850"/>
          <p14:tracePt t="25117" x="9264650" y="1727200"/>
          <p14:tracePt t="25133" x="9232900" y="1670050"/>
          <p14:tracePt t="25150" x="9194800" y="1612900"/>
          <p14:tracePt t="25166" x="9156700" y="1581150"/>
          <p14:tracePt t="25166" x="9131300" y="1568450"/>
          <p14:tracePt t="25185" x="9080500" y="1562100"/>
          <p14:tracePt t="25202" x="9048750" y="1562100"/>
          <p14:tracePt t="25217" x="9017000" y="1562100"/>
          <p14:tracePt t="25235" x="8997950" y="1562100"/>
          <p14:tracePt t="25250" x="8972550" y="1562100"/>
          <p14:tracePt t="25266" x="8928100" y="1574800"/>
          <p14:tracePt t="25283" x="8902700" y="1587500"/>
          <p14:tracePt t="25299" x="8877300" y="1593850"/>
          <p14:tracePt t="25315" x="8858250" y="1606550"/>
          <p14:tracePt t="25333" x="8839200" y="1619250"/>
          <p14:tracePt t="25348" x="8832850" y="1625600"/>
          <p14:tracePt t="26268" x="8832850" y="1631950"/>
          <p14:tracePt t="26451" x="8839200" y="1638300"/>
          <p14:tracePt t="26456" x="8845550" y="1644650"/>
          <p14:tracePt t="26468" x="8864600" y="1670050"/>
          <p14:tracePt t="26483" x="8890000" y="1689100"/>
          <p14:tracePt t="26500" x="8928100" y="1714500"/>
          <p14:tracePt t="26515" x="8972550" y="1746250"/>
          <p14:tracePt t="26533" x="9004300" y="1765300"/>
          <p14:tracePt t="26548" x="9048750" y="1816100"/>
          <p14:tracePt t="26566" x="9086850" y="1847850"/>
          <p14:tracePt t="26582" x="9118600" y="1873250"/>
          <p14:tracePt t="26598" x="9201150" y="1962150"/>
          <p14:tracePt t="26616" x="9232900" y="1987550"/>
          <p14:tracePt t="26632" x="9264650" y="2019300"/>
          <p14:tracePt t="26649" x="9283700" y="2051050"/>
          <p14:tracePt t="26665" x="9296400" y="2070100"/>
          <p14:tracePt t="26685" x="9302750" y="2095500"/>
          <p14:tracePt t="26702" x="9315450" y="2114550"/>
          <p14:tracePt t="26718" x="9321800" y="2146300"/>
          <p14:tracePt t="26736" x="9321800" y="2165350"/>
          <p14:tracePt t="26749" x="9334500" y="2184400"/>
          <p14:tracePt t="26768" x="9334500" y="2197100"/>
          <p14:tracePt t="26783" x="9334500" y="2203450"/>
          <p14:tracePt t="38189" x="9137650" y="2222500"/>
          <p14:tracePt t="38598" x="9074150" y="2241550"/>
          <p14:tracePt t="38604" x="9010650" y="2247900"/>
          <p14:tracePt t="38617" x="8896350" y="2273300"/>
          <p14:tracePt t="38634" x="8820150" y="2279650"/>
          <p14:tracePt t="38651" x="8731250" y="2292350"/>
          <p14:tracePt t="38667" x="8616950" y="2317750"/>
          <p14:tracePt t="38685" x="8578850" y="2317750"/>
          <p14:tracePt t="38700" x="8540750" y="2330450"/>
          <p14:tracePt t="38717" x="8496300" y="2336800"/>
          <p14:tracePt t="38734" x="8439150" y="2355850"/>
          <p14:tracePt t="38749" x="8394700" y="2362200"/>
          <p14:tracePt t="38766" x="8350250" y="2381250"/>
          <p14:tracePt t="38783" x="8312150" y="2393950"/>
          <p14:tracePt t="38799" x="8267700" y="2413000"/>
          <p14:tracePt t="38816" x="8210550" y="2438400"/>
          <p14:tracePt t="38833" x="8134350" y="2457450"/>
          <p14:tracePt t="38850" x="8026400" y="2463800"/>
          <p14:tracePt t="38866" x="7893050" y="2495550"/>
          <p14:tracePt t="38884" x="7829550" y="2533650"/>
          <p14:tracePt t="38900" x="7766050" y="2552700"/>
          <p14:tracePt t="38916" x="7708900" y="2565400"/>
          <p14:tracePt t="38933" x="7607300" y="2597150"/>
          <p14:tracePt t="38950" x="7512050" y="2660650"/>
          <p14:tracePt t="38967" x="7429500" y="2717800"/>
          <p14:tracePt t="38983" x="7385050" y="2768600"/>
          <p14:tracePt t="39001" x="7346950" y="2825750"/>
          <p14:tracePt t="39017" x="7340600" y="2870200"/>
          <p14:tracePt t="39033" x="7340600" y="2901950"/>
          <p14:tracePt t="39050" x="7340600" y="2927350"/>
          <p14:tracePt t="39066" x="7378700" y="3009900"/>
          <p14:tracePt t="39083" x="7423150" y="3048000"/>
          <p14:tracePt t="39100" x="7499350" y="3092450"/>
          <p14:tracePt t="39116" x="7620000" y="3124200"/>
          <p14:tracePt t="39133" x="7727950" y="3130550"/>
          <p14:tracePt t="39150" x="7867650" y="3136900"/>
          <p14:tracePt t="39166" x="7981950" y="3136900"/>
          <p14:tracePt t="39185" x="8102600" y="3149600"/>
          <p14:tracePt t="39200" x="8128000" y="3149600"/>
          <p14:tracePt t="39216" x="8172450" y="3149600"/>
          <p14:tracePt t="39235" x="8204200" y="3149600"/>
          <p14:tracePt t="39267" x="8210550" y="3149600"/>
          <p14:tracePt t="39284" x="8223250" y="3143250"/>
          <p14:tracePt t="39300" x="8235950" y="3130550"/>
          <p14:tracePt t="39316" x="8248650" y="3105150"/>
          <p14:tracePt t="39333" x="8274050" y="3073400"/>
          <p14:tracePt t="39350" x="8274050" y="3048000"/>
          <p14:tracePt t="39367" x="8280400" y="3028950"/>
          <p14:tracePt t="39383" x="8280400" y="2997200"/>
          <p14:tracePt t="39400" x="8280400" y="2971800"/>
          <p14:tracePt t="39417" x="8280400" y="2940050"/>
          <p14:tracePt t="39433" x="8280400" y="2921000"/>
          <p14:tracePt t="39451" x="8280400" y="2895600"/>
          <p14:tracePt t="39484" x="8280400" y="2882900"/>
          <p14:tracePt t="39500" x="8274050" y="2876550"/>
          <p14:tracePt t="39517" x="8274050" y="2870200"/>
          <p14:tracePt t="39534" x="8267700" y="2863850"/>
          <p14:tracePt t="39550" x="8255000" y="2844800"/>
          <p14:tracePt t="39567" x="8242300" y="2832100"/>
          <p14:tracePt t="39583" x="8229600" y="2806700"/>
          <p14:tracePt t="39600" x="8197850" y="2781300"/>
          <p14:tracePt t="39616" x="8191500" y="2774950"/>
          <p14:tracePt t="39633" x="8178800" y="2762250"/>
          <p14:tracePt t="39666" x="8172450" y="2749550"/>
          <p14:tracePt t="39861" x="8172450" y="2743200"/>
          <p14:tracePt t="39868" x="8197850" y="2743200"/>
          <p14:tracePt t="39886" x="8235950" y="2736850"/>
          <p14:tracePt t="39900" x="8280400" y="2730500"/>
          <p14:tracePt t="39916" x="8318500" y="2724150"/>
          <p14:tracePt t="39933" x="8343900" y="2724150"/>
          <p14:tracePt t="39951" x="8356600" y="2711450"/>
          <p14:tracePt t="39984" x="8362950" y="2711450"/>
          <p14:tracePt t="39999" x="8350250" y="2711450"/>
          <p14:tracePt t="40245" x="8331200" y="2711450"/>
          <p14:tracePt t="40253" x="8293100" y="2711450"/>
          <p14:tracePt t="40269" x="8267700" y="2711450"/>
          <p14:tracePt t="40286" x="8248650" y="2717800"/>
          <p14:tracePt t="40302" x="8229600" y="2717800"/>
          <p14:tracePt t="40318" x="8197850" y="2717800"/>
          <p14:tracePt t="40334" x="8178800" y="2717800"/>
          <p14:tracePt t="40350" x="8166100" y="2724150"/>
          <p14:tracePt t="40367" x="8134350" y="2724150"/>
          <p14:tracePt t="40384" x="8115300" y="2724150"/>
          <p14:tracePt t="40400" x="8096250" y="2730500"/>
          <p14:tracePt t="40416" x="8089900" y="2730500"/>
          <p14:tracePt t="40451" x="8102600" y="2730500"/>
          <p14:tracePt t="40556" x="8134350" y="2730500"/>
          <p14:tracePt t="40565" x="8159750" y="2730500"/>
          <p14:tracePt t="40573" x="8178800" y="2736850"/>
          <p14:tracePt t="40584" x="8242300" y="2755900"/>
          <p14:tracePt t="40600" x="8293100" y="2768600"/>
          <p14:tracePt t="40617" x="8343900" y="2781300"/>
          <p14:tracePt t="40633" x="8375650" y="2800350"/>
          <p14:tracePt t="40650" x="8382000" y="2813050"/>
          <p14:tracePt t="40667" x="8394700" y="2825750"/>
          <p14:tracePt t="40685" x="8388350" y="2832100"/>
          <p14:tracePt t="40783" x="8375650" y="2832100"/>
          <p14:tracePt t="40790" x="8356600" y="2832100"/>
          <p14:tracePt t="40802" x="8293100" y="2851150"/>
          <p14:tracePt t="40819" x="8210550" y="2857500"/>
          <p14:tracePt t="40834" x="8147050" y="2857500"/>
          <p14:tracePt t="40851" x="8108950" y="2857500"/>
          <p14:tracePt t="40866" x="8096250" y="2857500"/>
          <p14:tracePt t="40883" x="8089900" y="2857500"/>
          <p14:tracePt t="40947" x="8083550" y="2857500"/>
          <p14:tracePt t="40957" x="8077200" y="2857500"/>
          <p14:tracePt t="40966" x="8070850" y="2844800"/>
          <p14:tracePt t="40984" x="8064500" y="2825750"/>
          <p14:tracePt t="40999" x="8039100" y="2806700"/>
          <p14:tracePt t="41016" x="8039100" y="2787650"/>
          <p14:tracePt t="41034" x="8026400" y="2762250"/>
          <p14:tracePt t="41050" x="8013700" y="2749550"/>
          <p14:tracePt t="41083" x="8013700" y="2736850"/>
          <p14:tracePt t="41188" x="8001000" y="2730500"/>
          <p14:tracePt t="41196" x="7988300" y="2717800"/>
          <p14:tracePt t="41205" x="7981950" y="2717800"/>
          <p14:tracePt t="41218" x="7950200" y="2698750"/>
          <p14:tracePt t="41233" x="7912100" y="2692400"/>
          <p14:tracePt t="41251" x="7880350" y="2673350"/>
          <p14:tracePt t="41267" x="7842250" y="2673350"/>
          <p14:tracePt t="41284" x="7772400" y="2660650"/>
          <p14:tracePt t="41300" x="7721600" y="2660650"/>
          <p14:tracePt t="41317" x="7683500" y="2660650"/>
          <p14:tracePt t="41334" x="7651750" y="2660650"/>
          <p14:tracePt t="41350" x="7620000" y="2660650"/>
          <p14:tracePt t="41367" x="7588250" y="2660650"/>
          <p14:tracePt t="41384" x="7569200" y="2679700"/>
          <p14:tracePt t="41400" x="7543800" y="2698750"/>
          <p14:tracePt t="41416" x="7531100" y="2730500"/>
          <p14:tracePt t="41433" x="7518400" y="2800350"/>
          <p14:tracePt t="41451" x="7518400" y="2832100"/>
          <p14:tracePt t="41467" x="7543800" y="2946400"/>
          <p14:tracePt t="41485" x="7613650" y="3022600"/>
          <p14:tracePt t="41501" x="7689850" y="3054350"/>
          <p14:tracePt t="41517" x="7791450" y="3086100"/>
          <p14:tracePt t="41534" x="7886700" y="3092450"/>
          <p14:tracePt t="41550" x="7994650" y="3092450"/>
          <p14:tracePt t="41567" x="8102600" y="3092450"/>
          <p14:tracePt t="41583" x="8166100" y="3048000"/>
          <p14:tracePt t="41600" x="8204200" y="3016250"/>
          <p14:tracePt t="41617" x="8229600" y="2984500"/>
          <p14:tracePt t="41633" x="8242300" y="2959100"/>
          <p14:tracePt t="41650" x="8242300" y="2952750"/>
          <p14:tracePt t="41685" x="8242300" y="2946400"/>
          <p14:tracePt t="41700" x="8255000" y="2933700"/>
          <p14:tracePt t="41725" x="8261350" y="2933700"/>
          <p14:tracePt t="41964" x="8274050" y="2933700"/>
          <p14:tracePt t="41974" x="8293100" y="2914650"/>
          <p14:tracePt t="41983" x="8343900" y="2857500"/>
          <p14:tracePt t="42000" x="8432800" y="2749550"/>
          <p14:tracePt t="42017" x="8515350" y="2635250"/>
          <p14:tracePt t="42033" x="8572500" y="2508250"/>
          <p14:tracePt t="42049" x="8597900" y="2457450"/>
          <p14:tracePt t="42066" x="8597900" y="2413000"/>
          <p14:tracePt t="42084" x="8597900" y="2400300"/>
          <p14:tracePt t="42101" x="8597900" y="2355850"/>
          <p14:tracePt t="42117" x="8585200" y="2305050"/>
          <p14:tracePt t="42133" x="8553450" y="2273300"/>
          <p14:tracePt t="42150" x="8515350" y="2241550"/>
          <p14:tracePt t="42167" x="8483600" y="2197100"/>
          <p14:tracePt t="42185" x="8451850" y="2178050"/>
          <p14:tracePt t="42201" x="8420100" y="2159000"/>
          <p14:tracePt t="42216" x="8375650" y="2139950"/>
          <p14:tracePt t="42234" x="8299450" y="2120900"/>
          <p14:tracePt t="42250" x="8223250" y="2089150"/>
          <p14:tracePt t="42267" x="8115300" y="2082800"/>
          <p14:tracePt t="42284" x="7956550" y="2063750"/>
          <p14:tracePt t="42301" x="7848600" y="2051050"/>
          <p14:tracePt t="42317" x="7740650" y="2051050"/>
          <p14:tracePt t="42333" x="7632700" y="2051050"/>
          <p14:tracePt t="42350" x="7524750" y="2051050"/>
          <p14:tracePt t="42367" x="7429500" y="2051050"/>
          <p14:tracePt t="42384" x="7366000" y="2051050"/>
          <p14:tracePt t="42400" x="7296150" y="2051050"/>
          <p14:tracePt t="42417" x="7245350" y="2051050"/>
          <p14:tracePt t="42434" x="7207250" y="2057400"/>
          <p14:tracePt t="42451" x="7169150" y="2070100"/>
          <p14:tracePt t="42468" x="7131050" y="2076450"/>
          <p14:tracePt t="42484" x="7105650" y="2101850"/>
          <p14:tracePt t="42500" x="7067550" y="2127250"/>
          <p14:tracePt t="42517" x="7048500" y="2139950"/>
          <p14:tracePt t="42534" x="7029450" y="2165350"/>
          <p14:tracePt t="42550" x="7010400" y="2190750"/>
          <p14:tracePt t="42567" x="6997700" y="2209800"/>
          <p14:tracePt t="42584" x="6985000" y="2222500"/>
          <p14:tracePt t="42616" x="6985000" y="2228850"/>
          <p14:tracePt t="42633" x="6972300" y="2254250"/>
          <p14:tracePt t="42650" x="6959600" y="2279650"/>
          <p14:tracePt t="42667" x="6946900" y="2298700"/>
          <p14:tracePt t="42687" x="6946900" y="2305050"/>
          <p14:tracePt t="42701" x="6946900" y="2317750"/>
          <p14:tracePt t="42717" x="6946900" y="2336800"/>
          <p14:tracePt t="42733" x="6946900" y="2387600"/>
          <p14:tracePt t="42750" x="6953250" y="2432050"/>
          <p14:tracePt t="42767" x="6978650" y="2508250"/>
          <p14:tracePt t="42783" x="7023100" y="2603500"/>
          <p14:tracePt t="42800" x="7080250" y="2686050"/>
          <p14:tracePt t="42817" x="7162800" y="2794000"/>
          <p14:tracePt t="42833" x="7289800" y="2901950"/>
          <p14:tracePt t="42850" x="7435850" y="2997200"/>
          <p14:tracePt t="42866" x="7607300" y="3098800"/>
          <p14:tracePt t="42883" x="7823200" y="3219450"/>
          <p14:tracePt t="42900" x="7937500" y="3276600"/>
          <p14:tracePt t="42917" x="8045450" y="3314700"/>
          <p14:tracePt t="42933" x="8108950" y="3333750"/>
          <p14:tracePt t="42950" x="8172450" y="3333750"/>
          <p14:tracePt t="42968" x="8210550" y="3333750"/>
          <p14:tracePt t="42984" x="8255000" y="3321050"/>
          <p14:tracePt t="43000" x="8299450" y="3289300"/>
          <p14:tracePt t="43017" x="8337550" y="3257550"/>
          <p14:tracePt t="43033" x="8382000" y="3213100"/>
          <p14:tracePt t="43050" x="8426450" y="3168650"/>
          <p14:tracePt t="43067" x="8489950" y="3086100"/>
          <p14:tracePt t="43084" x="8502650" y="3079750"/>
          <p14:tracePt t="43100" x="8547100" y="2997200"/>
          <p14:tracePt t="43117" x="8559800" y="2965450"/>
          <p14:tracePt t="43135" x="8559800" y="2952750"/>
          <p14:tracePt t="43150" x="8559800" y="2940050"/>
          <p14:tracePt t="43168" x="8559800" y="2921000"/>
          <p14:tracePt t="43186" x="8559800" y="2882900"/>
          <p14:tracePt t="43202" x="8553450" y="2844800"/>
          <p14:tracePt t="43218" x="8509000" y="2781300"/>
          <p14:tracePt t="43236" x="8464550" y="2743200"/>
          <p14:tracePt t="43251" x="8439150" y="2717800"/>
          <p14:tracePt t="43268" x="8432800" y="2717800"/>
          <p14:tracePt t="44190" x="8426450" y="2705100"/>
          <p14:tracePt t="44648" x="8413750" y="2686050"/>
          <p14:tracePt t="44656" x="8388350" y="2647950"/>
          <p14:tracePt t="44675" x="8356600" y="2590800"/>
          <p14:tracePt t="44688" x="8331200" y="2552700"/>
          <p14:tracePt t="44702" x="8242300" y="2476500"/>
          <p14:tracePt t="44718" x="8185150" y="2432050"/>
          <p14:tracePt t="44735" x="8121650" y="2400300"/>
          <p14:tracePt t="44751" x="8039100" y="2368550"/>
          <p14:tracePt t="44768" x="7969250" y="2355850"/>
          <p14:tracePt t="44785" x="7899400" y="2336800"/>
          <p14:tracePt t="44801" x="7829550" y="2317750"/>
          <p14:tracePt t="44818" x="7727950" y="2298700"/>
          <p14:tracePt t="44834" x="7639050" y="2292350"/>
          <p14:tracePt t="44851" x="7531100" y="2273300"/>
          <p14:tracePt t="44868" x="7467600" y="2266950"/>
          <p14:tracePt t="44885" x="7404100" y="2266950"/>
          <p14:tracePt t="44901" x="7296150" y="2266950"/>
          <p14:tracePt t="44918" x="7175500" y="2279650"/>
          <p14:tracePt t="44938" x="7023100" y="2317750"/>
          <p14:tracePt t="44956" x="6921500" y="2349500"/>
          <p14:tracePt t="44972" x="6870700" y="2381250"/>
          <p14:tracePt t="44988" x="6838950" y="2387600"/>
          <p14:tracePt t="45004" x="6794500" y="2406650"/>
          <p14:tracePt t="45022" x="6788150" y="2413000"/>
          <p14:tracePt t="45035" x="6775450" y="2419350"/>
          <p14:tracePt t="45051" x="6769100" y="2425700"/>
          <p14:tracePt t="45068" x="6756400" y="2444750"/>
          <p14:tracePt t="45084" x="6737350" y="2463800"/>
          <p14:tracePt t="45101" x="6705600" y="2520950"/>
          <p14:tracePt t="45118" x="6667500" y="2584450"/>
          <p14:tracePt t="45136" x="6616700" y="2635250"/>
          <p14:tracePt t="45156" x="6578600" y="2711450"/>
          <p14:tracePt t="45156" x="6559550" y="2736850"/>
          <p14:tracePt t="45177" x="6534150" y="2762250"/>
          <p14:tracePt t="45188" x="6521450" y="2794000"/>
          <p14:tracePt t="45206" x="6508750" y="2800350"/>
          <p14:tracePt t="45237" x="6508750" y="2806700"/>
          <p14:tracePt t="45319" x="6502400" y="2806700"/>
          <p14:tracePt t="45328" x="6489700" y="2806700"/>
          <p14:tracePt t="45338" x="6477000" y="2813050"/>
          <p14:tracePt t="45354" x="6470650" y="2813050"/>
          <p14:tracePt t="45370" x="6464300" y="2813050"/>
          <p14:tracePt t="45387" x="6451600" y="2813050"/>
          <p14:tracePt t="45403" x="6419850" y="2819400"/>
          <p14:tracePt t="45423" x="6407150" y="2832100"/>
          <p14:tracePt t="45440" x="6388100" y="2844800"/>
          <p14:tracePt t="45455" x="6369050" y="2851150"/>
          <p14:tracePt t="45472" x="6362700" y="2863850"/>
          <p14:tracePt t="45489" x="6356350" y="2876550"/>
          <p14:tracePt t="45504" x="6350000" y="2889250"/>
          <p14:tracePt t="45520" x="6337300" y="2921000"/>
          <p14:tracePt t="45537" x="6318250" y="2952750"/>
          <p14:tracePt t="45553" x="6305550" y="2971800"/>
          <p14:tracePt t="45570" x="6305550" y="2984500"/>
          <p14:tracePt t="45587" x="6292850" y="2997200"/>
          <p14:tracePt t="45604" x="6286500" y="3022600"/>
          <p14:tracePt t="45620" x="6280150" y="3060700"/>
          <p14:tracePt t="45636" x="6267450" y="3092450"/>
          <p14:tracePt t="45652" x="6267450" y="3143250"/>
          <p14:tracePt t="45669" x="6267450" y="3213100"/>
          <p14:tracePt t="45689" x="6273800" y="3302000"/>
          <p14:tracePt t="45704" x="6324600" y="3435350"/>
          <p14:tracePt t="45719" x="6419850" y="3632200"/>
          <p14:tracePt t="45736" x="6553200" y="3790950"/>
          <p14:tracePt t="45752" x="6699250" y="3924300"/>
          <p14:tracePt t="45769" x="6858000" y="4025900"/>
          <p14:tracePt t="45786" x="7023100" y="4108450"/>
          <p14:tracePt t="45802" x="7188200" y="4184650"/>
          <p14:tracePt t="45819" x="7308850" y="4216400"/>
          <p14:tracePt t="45836" x="7442200" y="4222750"/>
          <p14:tracePt t="45852" x="7670800" y="4235450"/>
          <p14:tracePt t="45870" x="7759700" y="4235450"/>
          <p14:tracePt t="45884" x="7956550" y="4235450"/>
          <p14:tracePt t="45901" x="8159750" y="4203700"/>
          <p14:tracePt t="45918" x="8540750" y="4070350"/>
          <p14:tracePt t="45934" x="8724900" y="4006850"/>
          <p14:tracePt t="45952" x="8902700" y="3892550"/>
          <p14:tracePt t="45969" x="9023350" y="3790950"/>
          <p14:tracePt t="45985" x="9067800" y="3752850"/>
          <p14:tracePt t="46002" x="9074150" y="3676650"/>
          <p14:tracePt t="46018" x="9074150" y="3625850"/>
          <p14:tracePt t="46035" x="9074150" y="3562350"/>
          <p14:tracePt t="46051" x="9074150" y="3473450"/>
          <p14:tracePt t="46068" x="9055100" y="3403600"/>
          <p14:tracePt t="46085" x="9017000" y="3321050"/>
          <p14:tracePt t="46101" x="8947150" y="3244850"/>
          <p14:tracePt t="46118" x="8909050" y="3181350"/>
          <p14:tracePt t="46134" x="8877300" y="3149600"/>
          <p14:tracePt t="46151" x="8839200" y="3105150"/>
          <p14:tracePt t="46168" x="8788400" y="3060700"/>
          <p14:tracePt t="46186" x="8737600" y="3016250"/>
          <p14:tracePt t="46202" x="8661400" y="2965450"/>
          <p14:tracePt t="46219" x="8578850" y="2927350"/>
          <p14:tracePt t="46235" x="8483600" y="2870200"/>
          <p14:tracePt t="46251" x="8369300" y="2813050"/>
          <p14:tracePt t="46268" x="8204200" y="2774950"/>
          <p14:tracePt t="46285" x="8051800" y="2724150"/>
          <p14:tracePt t="46301" x="7804150" y="2660650"/>
          <p14:tracePt t="46318" x="7632700" y="2641600"/>
          <p14:tracePt t="46334" x="7512050" y="2641600"/>
          <p14:tracePt t="46351" x="7340600" y="2635250"/>
          <p14:tracePt t="46367" x="7169150" y="2635250"/>
          <p14:tracePt t="46384" x="7010400" y="2635250"/>
          <p14:tracePt t="46401" x="6902450" y="2635250"/>
          <p14:tracePt t="46418" x="6845300" y="2641600"/>
          <p14:tracePt t="46435" x="6826250" y="2647950"/>
          <p14:tracePt t="46452" x="6813550" y="2654300"/>
          <p14:tracePt t="46469" x="6788150" y="2673350"/>
          <p14:tracePt t="46485" x="6762750" y="2724150"/>
          <p14:tracePt t="46503" x="6750050" y="2749550"/>
          <p14:tracePt t="46518" x="6737350" y="2794000"/>
          <p14:tracePt t="46535" x="6731000" y="2825750"/>
          <p14:tracePt t="46551" x="6718300" y="2876550"/>
          <p14:tracePt t="46568" x="6699250" y="2952750"/>
          <p14:tracePt t="46585" x="6692900" y="2990850"/>
          <p14:tracePt t="46601" x="6686550" y="3028950"/>
          <p14:tracePt t="46618" x="6686550" y="3067050"/>
          <p14:tracePt t="46635" x="6680200" y="3086100"/>
          <p14:tracePt t="46651" x="6680200" y="3117850"/>
          <p14:tracePt t="46668" x="6680200" y="3149600"/>
          <p14:tracePt t="46668" x="6680200" y="3168650"/>
          <p14:tracePt t="46688" x="6686550" y="3219450"/>
          <p14:tracePt t="46703" x="6711950" y="3263900"/>
          <p14:tracePt t="46718" x="6711950" y="3282950"/>
          <p14:tracePt t="46735" x="6731000" y="3327400"/>
          <p14:tracePt t="46752" x="6762750" y="3371850"/>
          <p14:tracePt t="46768" x="6813550" y="3416300"/>
          <p14:tracePt t="46785" x="6826250" y="3448050"/>
          <p14:tracePt t="46801" x="6864350" y="3492500"/>
          <p14:tracePt t="46818" x="6934200" y="3543300"/>
          <p14:tracePt t="46835" x="7016750" y="3581400"/>
          <p14:tracePt t="46851" x="7112000" y="3600450"/>
          <p14:tracePt t="46868" x="7213600" y="3625850"/>
          <p14:tracePt t="46884" x="7321550" y="3632200"/>
          <p14:tracePt t="46901" x="7505700" y="3657600"/>
          <p14:tracePt t="46918" x="7645400" y="3657600"/>
          <p14:tracePt t="46934" x="7772400" y="3657600"/>
          <p14:tracePt t="46951" x="7912100" y="3657600"/>
          <p14:tracePt t="46968" x="8026400" y="3657600"/>
          <p14:tracePt t="46985" x="8147050" y="3657600"/>
          <p14:tracePt t="47001" x="8235950" y="3625850"/>
          <p14:tracePt t="47019" x="8305800" y="3600450"/>
          <p14:tracePt t="47035" x="8388350" y="3575050"/>
          <p14:tracePt t="47052" x="8470900" y="3517900"/>
          <p14:tracePt t="47068" x="8509000" y="3492500"/>
          <p14:tracePt t="47084" x="8534400" y="3479800"/>
          <p14:tracePt t="47102" x="8559800" y="3460750"/>
          <p14:tracePt t="47118" x="8566150" y="3441700"/>
          <p14:tracePt t="47135" x="8566150" y="3422650"/>
          <p14:tracePt t="47151" x="8585200" y="3390900"/>
          <p14:tracePt t="47168" x="8585200" y="3378200"/>
          <p14:tracePt t="47188" x="8591550" y="3352800"/>
          <p14:tracePt t="47203" x="8597900" y="3314700"/>
          <p14:tracePt t="47219" x="8597900" y="3282950"/>
          <p14:tracePt t="47235" x="8597900" y="3257550"/>
          <p14:tracePt t="47253" x="8597900" y="3238500"/>
          <p14:tracePt t="47268" x="8597900" y="3225800"/>
          <p14:tracePt t="47302" x="8604250" y="3219450"/>
          <p14:tracePt t="47913" x="8629650" y="3206750"/>
          <p14:tracePt t="47921" x="8642350" y="3200400"/>
          <p14:tracePt t="47928" x="8667750" y="3187700"/>
          <p14:tracePt t="47936" x="8705850" y="3162300"/>
          <p14:tracePt t="47953" x="8750300" y="3136900"/>
          <p14:tracePt t="47969" x="8794750" y="3105150"/>
          <p14:tracePt t="47984" x="8807450" y="3067050"/>
          <p14:tracePt t="48002" x="8813800" y="3016250"/>
          <p14:tracePt t="48019" x="8813800" y="2971800"/>
          <p14:tracePt t="48035" x="8807450" y="2870200"/>
          <p14:tracePt t="48052" x="8775700" y="2768600"/>
          <p14:tracePt t="48068" x="8724900" y="2686050"/>
          <p14:tracePt t="48085" x="8648700" y="2578100"/>
          <p14:tracePt t="48101" x="8496300" y="2457450"/>
          <p14:tracePt t="48118" x="8318500" y="2406650"/>
          <p14:tracePt t="48134" x="8128000" y="2343150"/>
          <p14:tracePt t="48151" x="7931150" y="2317750"/>
          <p14:tracePt t="48168" x="7702550" y="2305050"/>
          <p14:tracePt t="48186" x="7480300" y="2305050"/>
          <p14:tracePt t="48202" x="7258050" y="2305050"/>
          <p14:tracePt t="48218" x="6991350" y="2330450"/>
          <p14:tracePt t="48236" x="6724650" y="2298700"/>
          <p14:tracePt t="48252" x="6527800" y="2349500"/>
          <p14:tracePt t="48268" x="6362700" y="2432050"/>
          <p14:tracePt t="48285" x="6210300" y="2546350"/>
          <p14:tracePt t="48302" x="6026150" y="2711450"/>
          <p14:tracePt t="48318" x="5937250" y="2825750"/>
          <p14:tracePt t="48334" x="5873750" y="2971800"/>
          <p14:tracePt t="48351" x="5861050" y="3130550"/>
          <p14:tracePt t="48368" x="5873750" y="3289300"/>
          <p14:tracePt t="48385" x="6013450" y="3467100"/>
          <p14:tracePt t="48401" x="6242050" y="3625850"/>
          <p14:tracePt t="48418" x="6534150" y="3733800"/>
          <p14:tracePt t="48435" x="6864350" y="3790950"/>
          <p14:tracePt t="48453" x="7181850" y="3810000"/>
          <p14:tracePt t="48468" x="7620000" y="3810000"/>
          <p14:tracePt t="48487" x="7842250" y="3790950"/>
          <p14:tracePt t="48502" x="7988300" y="3727450"/>
          <p14:tracePt t="48519" x="8102600" y="3670300"/>
          <p14:tracePt t="48536" x="8153400" y="3606800"/>
          <p14:tracePt t="48552" x="8166100" y="3536950"/>
          <p14:tracePt t="48568" x="8166100" y="3473450"/>
          <p14:tracePt t="48585" x="8166100" y="3429000"/>
          <p14:tracePt t="48601" x="8166100" y="3397250"/>
          <p14:tracePt t="48618" x="8166100" y="3378200"/>
          <p14:tracePt t="48635" x="8166100" y="3359150"/>
          <p14:tracePt t="48652" x="8159750" y="3359150"/>
          <p14:tracePt t="48685" x="8153400" y="3352800"/>
          <p14:tracePt t="48702" x="8153400" y="3346450"/>
          <p14:tracePt t="48719" x="8153400" y="3340100"/>
          <p14:tracePt t="49585" x="8159750" y="3340100"/>
          <p14:tracePt t="49626" x="8166100" y="3359150"/>
          <p14:tracePt t="49632" x="8172450" y="3365500"/>
          <p14:tracePt t="49641" x="8185150" y="3378200"/>
          <p14:tracePt t="49653" x="8191500" y="3390900"/>
          <p14:tracePt t="49669" x="8210550" y="3416300"/>
          <p14:tracePt t="49669" x="8216900" y="3422650"/>
          <p14:tracePt t="49688" x="8223250" y="3448050"/>
          <p14:tracePt t="49703" x="8235950" y="3486150"/>
          <p14:tracePt t="49718" x="8293100" y="3575050"/>
          <p14:tracePt t="49735" x="8337550" y="3657600"/>
          <p14:tracePt t="49753" x="8394700" y="3752850"/>
          <p14:tracePt t="49768" x="8426450" y="3816350"/>
          <p14:tracePt t="49785" x="8439150" y="3886200"/>
          <p14:tracePt t="49802" x="8451850" y="3943350"/>
          <p14:tracePt t="49818" x="8464550" y="4013200"/>
          <p14:tracePt t="49835" x="8477250" y="4044950"/>
          <p14:tracePt t="49851" x="8483600" y="4064000"/>
          <p14:tracePt t="49868" x="8483600" y="4083050"/>
          <p14:tracePt t="49885" x="8483600" y="4095750"/>
          <p14:tracePt t="49902" x="8477250" y="4127500"/>
          <p14:tracePt t="49918" x="8464550" y="4171950"/>
          <p14:tracePt t="49935" x="8451850" y="4210050"/>
          <p14:tracePt t="49952" x="8439150" y="4229100"/>
          <p14:tracePt t="49968" x="8432800" y="4254500"/>
          <p14:tracePt t="49985" x="8407400" y="4286250"/>
          <p14:tracePt t="50001" x="8382000" y="4318000"/>
          <p14:tracePt t="50018" x="8362950" y="4343400"/>
          <p14:tracePt t="50035" x="8350250" y="4368800"/>
          <p14:tracePt t="50051" x="8337550" y="4375150"/>
          <p14:tracePt t="50068" x="8299450" y="4387850"/>
          <p14:tracePt t="50086" x="8267700" y="4400550"/>
          <p14:tracePt t="50104" x="8229600" y="4406900"/>
          <p14:tracePt t="50121" x="8210550" y="4406900"/>
          <p14:tracePt t="50140" x="8197850" y="4406900"/>
          <p14:tracePt t="50156" x="8185150" y="4406900"/>
          <p14:tracePt t="50169" x="8147050" y="4406900"/>
          <p14:tracePt t="50186" x="8102600" y="4406900"/>
          <p14:tracePt t="50203" x="8077200" y="4406900"/>
          <p14:tracePt t="50221" x="8070850" y="4406900"/>
          <p14:tracePt t="50236" x="8058150" y="4406900"/>
          <p14:tracePt t="50272" x="8032750" y="4406900"/>
          <p14:tracePt t="50286" x="8020050" y="4406900"/>
          <p14:tracePt t="50304" x="8007350" y="4406900"/>
          <p14:tracePt t="50336" x="8001000" y="4406900"/>
          <p14:tracePt t="50353" x="7981950" y="4406900"/>
          <p14:tracePt t="50386" x="7975600" y="4406900"/>
          <p14:tracePt t="50403" x="7956550" y="4406900"/>
          <p14:tracePt t="50420" x="7937500" y="4406900"/>
          <p14:tracePt t="50454" x="7931150" y="4406900"/>
          <p14:tracePt t="50520" x="7924800" y="4400550"/>
          <p14:tracePt t="50528" x="7912100" y="4400550"/>
          <p14:tracePt t="50537" x="7899400" y="4400550"/>
          <p14:tracePt t="50552" x="7886700" y="4400550"/>
          <p14:tracePt t="50569" x="7880350" y="4400550"/>
          <p14:tracePt t="50585" x="7867650" y="4400550"/>
          <p14:tracePt t="50602" x="7861300" y="4400550"/>
          <p14:tracePt t="50619" x="7829550" y="4400550"/>
          <p14:tracePt t="50636" x="7816850" y="4406900"/>
          <p14:tracePt t="50652" x="7804150" y="4419600"/>
          <p14:tracePt t="50669" x="7791450" y="4425950"/>
          <p14:tracePt t="50689" x="7778750" y="4432300"/>
          <p14:tracePt t="50703" x="7772400" y="4432300"/>
          <p14:tracePt t="50721" x="7766050" y="4432300"/>
          <p14:tracePt t="50887" x="7759700" y="4432300"/>
          <p14:tracePt t="50895" x="7759700" y="4419600"/>
          <p14:tracePt t="50903" x="7747000" y="4406900"/>
          <p14:tracePt t="50918" x="7727950" y="4356100"/>
          <p14:tracePt t="50936" x="7715250" y="4343400"/>
          <p14:tracePt t="50969" x="7708900" y="4337050"/>
          <p14:tracePt t="51040" x="7708900" y="4343400"/>
          <p14:tracePt t="51265" x="7708900" y="4381500"/>
          <p14:tracePt t="51272" x="7708900" y="4387850"/>
          <p14:tracePt t="51285" x="7708900" y="4406900"/>
          <p14:tracePt t="51302" x="7715250" y="4419600"/>
          <p14:tracePt t="51319" x="7715250" y="4425950"/>
          <p14:tracePt t="53989" x="7721600" y="4425950"/>
          <p14:tracePt t="54025" x="7747000" y="4425950"/>
          <p14:tracePt t="54032" x="7804150" y="4419600"/>
          <p14:tracePt t="54040" x="7848600" y="4400550"/>
          <p14:tracePt t="54052" x="8001000" y="4375150"/>
          <p14:tracePt t="54069" x="8147050" y="4349750"/>
          <p14:tracePt t="54086" x="8280400" y="4318000"/>
          <p14:tracePt t="54102" x="8464550" y="4286250"/>
          <p14:tracePt t="54121" x="8509000" y="4279900"/>
          <p14:tracePt t="54136" x="8674100" y="4248150"/>
          <p14:tracePt t="54152" x="8769350" y="4248150"/>
          <p14:tracePt t="54169" x="8877300" y="4248150"/>
          <p14:tracePt t="54188" x="9004300" y="4248150"/>
          <p14:tracePt t="54203" x="9124950" y="4248150"/>
          <p14:tracePt t="54219" x="9220200" y="4248150"/>
          <p14:tracePt t="54237" x="9309100" y="4248150"/>
          <p14:tracePt t="54253" x="9359900" y="4248150"/>
          <p14:tracePt t="54269" x="9404350" y="4248150"/>
          <p14:tracePt t="54285" x="9448800" y="4248150"/>
          <p14:tracePt t="54303" x="9531350" y="4241800"/>
          <p14:tracePt t="54319" x="9677400" y="4241800"/>
          <p14:tracePt t="54336" x="9779000" y="4241800"/>
          <p14:tracePt t="54352" x="9893300" y="4241800"/>
          <p14:tracePt t="54368" x="9982200" y="4235450"/>
          <p14:tracePt t="54385" x="10001250" y="4229100"/>
          <p14:tracePt t="54419" x="10007600" y="4229100"/>
          <p14:tracePt t="54522" x="10007600" y="4248150"/>
          <p14:tracePt t="54546" x="10007600" y="4254500"/>
          <p14:tracePt t="54552" x="10026650" y="4279900"/>
          <p14:tracePt t="54562" x="10045700" y="4311650"/>
          <p14:tracePt t="54570" x="10115550" y="4349750"/>
          <p14:tracePt t="54587" x="10229850" y="4406900"/>
          <p14:tracePt t="54603" x="10350500" y="4457700"/>
          <p14:tracePt t="54619" x="10502900" y="4483100"/>
          <p14:tracePt t="54637" x="10661650" y="4489450"/>
          <p14:tracePt t="54653" x="10775950" y="4489450"/>
          <p14:tracePt t="54670" x="10845800" y="4489450"/>
          <p14:tracePt t="54670" x="10858500" y="4489450"/>
          <p14:tracePt t="54692" x="10896600" y="4476750"/>
          <p14:tracePt t="54705" x="10896600" y="4432300"/>
          <p14:tracePt t="54720" x="10896600" y="4394200"/>
          <p14:tracePt t="54736" x="10896600" y="4337050"/>
          <p14:tracePt t="54753" x="10883900" y="4254500"/>
          <p14:tracePt t="54770" x="10826750" y="4140200"/>
          <p14:tracePt t="54785" x="10750550" y="4025900"/>
          <p14:tracePt t="54802" x="10680700" y="3937000"/>
          <p14:tracePt t="54819" x="10572750" y="3848100"/>
          <p14:tracePt t="54836" x="10502900" y="3803650"/>
          <p14:tracePt t="54852" x="10407650" y="3765550"/>
          <p14:tracePt t="54869" x="10287000" y="3740150"/>
          <p14:tracePt t="54885" x="10179050" y="3740150"/>
          <p14:tracePt t="54901" x="10064750" y="3740150"/>
          <p14:tracePt t="54918" x="9944100" y="3740150"/>
          <p14:tracePt t="54935" x="9918700" y="3746500"/>
          <p14:tracePt t="54953" x="9867900" y="3765550"/>
          <p14:tracePt t="54969" x="9848850" y="3778250"/>
          <p14:tracePt t="54986" x="9836150" y="3790950"/>
          <p14:tracePt t="55003" x="9804400" y="3822700"/>
          <p14:tracePt t="55019" x="9791700" y="3841750"/>
          <p14:tracePt t="55035" x="9779000" y="3898900"/>
          <p14:tracePt t="55052" x="9766300" y="3949700"/>
          <p14:tracePt t="55069" x="9766300" y="4006850"/>
          <p14:tracePt t="55086" x="9766300" y="4044950"/>
          <p14:tracePt t="55102" x="9766300" y="4064000"/>
          <p14:tracePt t="55119" x="9766300" y="4076700"/>
          <p14:tracePt t="55135" x="9779000" y="4083050"/>
          <p14:tracePt t="55152" x="9798050" y="4095750"/>
          <p14:tracePt t="55169" x="9848850" y="4102100"/>
          <p14:tracePt t="55187" x="9925050" y="4102100"/>
          <p14:tracePt t="55202" x="10007600" y="4102100"/>
          <p14:tracePt t="55219" x="10096500" y="4102100"/>
          <p14:tracePt t="55236" x="10179050" y="4102100"/>
          <p14:tracePt t="55252" x="10223500" y="4102100"/>
          <p14:tracePt t="55268" x="10248900" y="4102100"/>
          <p14:tracePt t="58819" x="10229850" y="4102100"/>
          <p14:tracePt t="59682" x="10210800" y="4108450"/>
          <p14:tracePt t="59691" x="10198100" y="4108450"/>
          <p14:tracePt t="59704" x="10166350" y="4108450"/>
          <p14:tracePt t="59722" x="10102850" y="4108450"/>
          <p14:tracePt t="59739" x="10045700" y="4108450"/>
          <p14:tracePt t="59754" x="9963150" y="4108450"/>
          <p14:tracePt t="59771" x="9842500" y="4083050"/>
          <p14:tracePt t="59788" x="9772650" y="4083050"/>
          <p14:tracePt t="59803" x="9715500" y="4076700"/>
          <p14:tracePt t="59819" x="9658350" y="4070350"/>
          <p14:tracePt t="59836" x="9620250" y="4070350"/>
          <p14:tracePt t="59854" x="9594850" y="4070350"/>
          <p14:tracePt t="59869" x="9569450" y="4070350"/>
          <p14:tracePt t="59885" x="9537700" y="4070350"/>
          <p14:tracePt t="59902" x="9518650" y="4070350"/>
          <p14:tracePt t="59918" x="9486900" y="4070350"/>
          <p14:tracePt t="59935" x="9442450" y="4089400"/>
          <p14:tracePt t="59954" x="9340850" y="4121150"/>
          <p14:tracePt t="59970" x="9226550" y="4159250"/>
          <p14:tracePt t="59986" x="9144000" y="4191000"/>
          <p14:tracePt t="60002" x="9080500" y="4216400"/>
          <p14:tracePt t="60019" x="8985250" y="4241800"/>
          <p14:tracePt t="60036" x="8890000" y="4279900"/>
          <p14:tracePt t="60052" x="8756650" y="4349750"/>
          <p14:tracePt t="60068" x="8591550" y="4419600"/>
          <p14:tracePt t="60086" x="8439150" y="4476750"/>
          <p14:tracePt t="60102" x="8299450" y="4533900"/>
          <p14:tracePt t="60119" x="8191500" y="4578350"/>
          <p14:tracePt t="60136" x="8115300" y="4603750"/>
          <p14:tracePt t="60152" x="8039100" y="4654550"/>
          <p14:tracePt t="60169" x="8001000" y="4692650"/>
          <p14:tracePt t="60188" x="7937500" y="4737100"/>
          <p14:tracePt t="60203" x="7905750" y="4756150"/>
          <p14:tracePt t="60218" x="7861300" y="4781550"/>
          <p14:tracePt t="60236" x="7835900" y="4806950"/>
          <p14:tracePt t="60252" x="7785100" y="4857750"/>
          <p14:tracePt t="60269" x="7721600" y="4889500"/>
          <p14:tracePt t="60286" x="7677150" y="4933950"/>
          <p14:tracePt t="60302" x="7645400" y="4978400"/>
          <p14:tracePt t="60319" x="7613650" y="5016500"/>
          <p14:tracePt t="60336" x="7594600" y="5035550"/>
          <p14:tracePt t="60352" x="7588250" y="5035550"/>
          <p14:tracePt t="60385" x="7581900" y="5035550"/>
          <p14:tracePt t="60490" x="7569200" y="5035550"/>
          <p14:tracePt t="60498" x="7556500" y="5035550"/>
          <p14:tracePt t="60506" x="7505700" y="5022850"/>
          <p14:tracePt t="60522" x="7404100" y="4978400"/>
          <p14:tracePt t="60540" x="7296150" y="4921250"/>
          <p14:tracePt t="60555" x="7194550" y="4870450"/>
          <p14:tracePt t="60571" x="7105650" y="4845050"/>
          <p14:tracePt t="60589" x="7023100" y="4819650"/>
          <p14:tracePt t="60604" x="6972300" y="4800600"/>
          <p14:tracePt t="60621" x="6921500" y="4787900"/>
          <p14:tracePt t="60638" x="6877050" y="4781550"/>
          <p14:tracePt t="60655" x="6800850" y="4775200"/>
          <p14:tracePt t="60655" x="6743700" y="4775200"/>
          <p14:tracePt t="60676" x="6699250" y="4775200"/>
          <p14:tracePt t="60688" x="6540500" y="4775200"/>
          <p14:tracePt t="60706" x="6445250" y="4775200"/>
          <p14:tracePt t="60723" x="6350000" y="4775200"/>
          <p14:tracePt t="60739" x="6248400" y="4794250"/>
          <p14:tracePt t="60755" x="6159500" y="4826000"/>
          <p14:tracePt t="60772" x="6089650" y="4845050"/>
          <p14:tracePt t="60788" x="6045200" y="4864100"/>
          <p14:tracePt t="60805" x="6019800" y="4889500"/>
          <p14:tracePt t="60821" x="6000750" y="4902200"/>
          <p14:tracePt t="60837" x="5975350" y="4933950"/>
          <p14:tracePt t="60855" x="5956300" y="4959350"/>
          <p14:tracePt t="60872" x="5943600" y="5003800"/>
          <p14:tracePt t="60888" x="5937250" y="5041900"/>
          <p14:tracePt t="60902" x="5937250" y="5080000"/>
          <p14:tracePt t="60919" x="5937250" y="5118100"/>
          <p14:tracePt t="60935" x="5937250" y="5156200"/>
          <p14:tracePt t="60954" x="5962650" y="5238750"/>
          <p14:tracePt t="60969" x="6007100" y="5302250"/>
          <p14:tracePt t="60987" x="6057900" y="5365750"/>
          <p14:tracePt t="61004" x="6115050" y="5410200"/>
          <p14:tracePt t="61020" x="6178550" y="5461000"/>
          <p14:tracePt t="61037" x="6242050" y="5492750"/>
          <p14:tracePt t="61053" x="6330950" y="5518150"/>
          <p14:tracePt t="61070" x="6477000" y="5568950"/>
          <p14:tracePt t="61087" x="6610350" y="5626100"/>
          <p14:tracePt t="61103" x="6769100" y="5651500"/>
          <p14:tracePt t="61120" x="6959600" y="5664200"/>
          <p14:tracePt t="61137" x="7213600" y="5670550"/>
          <p14:tracePt t="61153" x="7372350" y="5670550"/>
          <p14:tracePt t="61170" x="7562850" y="5670550"/>
          <p14:tracePt t="61189" x="7708900" y="5670550"/>
          <p14:tracePt t="61205" x="7886700" y="5670550"/>
          <p14:tracePt t="61221" x="8077200" y="5676900"/>
          <p14:tracePt t="61238" x="8248650" y="5702300"/>
          <p14:tracePt t="61253" x="8432800" y="5746750"/>
          <p14:tracePt t="61270" x="8572500" y="5791200"/>
          <p14:tracePt t="61287" x="8705850" y="5816600"/>
          <p14:tracePt t="61303" x="8807450" y="5848350"/>
          <p14:tracePt t="61320" x="8947150" y="5892800"/>
          <p14:tracePt t="61337" x="9036050" y="5911850"/>
          <p14:tracePt t="61354" x="9144000" y="5930900"/>
          <p14:tracePt t="61370" x="9251950" y="5937250"/>
          <p14:tracePt t="61387" x="9340850" y="5956300"/>
          <p14:tracePt t="61403" x="9429750" y="5962650"/>
          <p14:tracePt t="61420" x="9493250" y="5962650"/>
          <p14:tracePt t="61438" x="9525000" y="5962650"/>
          <p14:tracePt t="61454" x="9569450" y="5956300"/>
          <p14:tracePt t="61470" x="9613900" y="5930900"/>
          <p14:tracePt t="61485" x="9652000" y="5911850"/>
          <p14:tracePt t="61502" x="9683750" y="5892800"/>
          <p14:tracePt t="61519" x="9721850" y="5867400"/>
          <p14:tracePt t="61535" x="9804400" y="5829300"/>
          <p14:tracePt t="61552" x="9956800" y="5734050"/>
          <p14:tracePt t="61570" x="10077450" y="5676900"/>
          <p14:tracePt t="61586" x="10198100" y="5600700"/>
          <p14:tracePt t="61602" x="10267950" y="5568950"/>
          <p14:tracePt t="61619" x="10331450" y="5530850"/>
          <p14:tracePt t="61635" x="10356850" y="5505450"/>
          <p14:tracePt t="61653" x="10363200" y="5499100"/>
          <p14:tracePt t="61669" x="10363200" y="5486400"/>
          <p14:tracePt t="61688" x="10369550" y="5467350"/>
          <p14:tracePt t="61703" x="10382250" y="5416550"/>
          <p14:tracePt t="61719" x="10382250" y="5378450"/>
          <p14:tracePt t="61736" x="10382250" y="5289550"/>
          <p14:tracePt t="61754" x="10375900" y="5219700"/>
          <p14:tracePt t="61769" x="10344150" y="5149850"/>
          <p14:tracePt t="61786" x="10293350" y="5092700"/>
          <p14:tracePt t="61803" x="10242550" y="5035550"/>
          <p14:tracePt t="61819" x="10166350" y="4965700"/>
          <p14:tracePt t="61835" x="10052050" y="4889500"/>
          <p14:tracePt t="61852" x="9918700" y="4806950"/>
          <p14:tracePt t="61869" x="9779000" y="4749800"/>
          <p14:tracePt t="61886" x="9594850" y="4686300"/>
          <p14:tracePt t="61902" x="9315450" y="4629150"/>
          <p14:tracePt t="61919" x="8991600" y="4584700"/>
          <p14:tracePt t="61936" x="8623300" y="4584700"/>
          <p14:tracePt t="61953" x="8185150" y="4572000"/>
          <p14:tracePt t="61970" x="7829550" y="4565650"/>
          <p14:tracePt t="61987" x="7556500" y="4552950"/>
          <p14:tracePt t="62002" x="7296150" y="4552950"/>
          <p14:tracePt t="62019" x="7080250" y="4552950"/>
          <p14:tracePt t="62037" x="6896100" y="4552950"/>
          <p14:tracePt t="62052" x="6756400" y="4572000"/>
          <p14:tracePt t="62068" x="6654800" y="4591050"/>
          <p14:tracePt t="62086" x="6553200" y="4635500"/>
          <p14:tracePt t="62102" x="6451600" y="4667250"/>
          <p14:tracePt t="62119" x="6350000" y="4705350"/>
          <p14:tracePt t="62135" x="6254750" y="4749800"/>
          <p14:tracePt t="62152" x="6115050" y="4845050"/>
          <p14:tracePt t="62169" x="6019800" y="4908550"/>
          <p14:tracePt t="62188" x="5962650" y="4959350"/>
          <p14:tracePt t="62203" x="5886450" y="5010150"/>
          <p14:tracePt t="62219" x="5829300" y="5067300"/>
          <p14:tracePt t="62236" x="5803900" y="5105400"/>
          <p14:tracePt t="62252" x="5784850" y="5168900"/>
          <p14:tracePt t="62270" x="5765800" y="5257800"/>
          <p14:tracePt t="62286" x="5765800" y="5346700"/>
          <p14:tracePt t="62302" x="5765800" y="5441950"/>
          <p14:tracePt t="62319" x="5772150" y="5518150"/>
          <p14:tracePt t="62336" x="5803900" y="5581650"/>
          <p14:tracePt t="62353" x="5880100" y="5695950"/>
          <p14:tracePt t="62369" x="5911850" y="5734050"/>
          <p14:tracePt t="62386" x="6026150" y="5816600"/>
          <p14:tracePt t="62403" x="6146800" y="5842000"/>
          <p14:tracePt t="62419" x="6273800" y="5848350"/>
          <p14:tracePt t="62436" x="6464300" y="5861050"/>
          <p14:tracePt t="62453" x="6654800" y="5861050"/>
          <p14:tracePt t="62469" x="6864350" y="5861050"/>
          <p14:tracePt t="62486" x="7092950" y="5861050"/>
          <p14:tracePt t="62503" x="7327900" y="5861050"/>
          <p14:tracePt t="62519" x="7588250" y="5861050"/>
          <p14:tracePt t="62537" x="7797800" y="5861050"/>
          <p14:tracePt t="62553" x="8007350" y="5861050"/>
          <p14:tracePt t="62569" x="8280400" y="5861050"/>
          <p14:tracePt t="62585" x="8445500" y="5861050"/>
          <p14:tracePt t="62602" x="8616950" y="5848350"/>
          <p14:tracePt t="62619" x="8801100" y="5797550"/>
          <p14:tracePt t="62636" x="8978900" y="5734050"/>
          <p14:tracePt t="62652" x="9194800" y="5676900"/>
          <p14:tracePt t="62669" x="9429750" y="5651500"/>
          <p14:tracePt t="62689" x="9798050" y="5607050"/>
          <p14:tracePt t="62704" x="10134600" y="5581650"/>
          <p14:tracePt t="62720" x="10356850" y="5568950"/>
          <p14:tracePt t="62736" x="10560050" y="5537200"/>
          <p14:tracePt t="62752" x="10744200" y="5499100"/>
          <p14:tracePt t="62769" x="10801350" y="5473700"/>
          <p14:tracePt t="62786" x="10826750" y="5441950"/>
          <p14:tracePt t="62803" x="10833100" y="5429250"/>
          <p14:tracePt t="62819" x="10839450" y="5410200"/>
          <p14:tracePt t="62836" x="10839450" y="5391150"/>
          <p14:tracePt t="62853" x="10839450" y="5353050"/>
          <p14:tracePt t="62869" x="10839450" y="5308600"/>
          <p14:tracePt t="62885" x="10826750" y="5276850"/>
          <p14:tracePt t="62902" x="10795000" y="5219700"/>
          <p14:tracePt t="62919" x="10763250" y="5175250"/>
          <p14:tracePt t="62935" x="10655300" y="5105400"/>
          <p14:tracePt t="62955" x="10534650" y="5060950"/>
          <p14:tracePt t="62970" x="10388600" y="5010150"/>
          <p14:tracePt t="62986" x="10217150" y="4959350"/>
          <p14:tracePt t="63003" x="9950450" y="4908550"/>
          <p14:tracePt t="63020" x="9556750" y="4838700"/>
          <p14:tracePt t="63035" x="8953500" y="4756150"/>
          <p14:tracePt t="63053" x="8420100" y="4699000"/>
          <p14:tracePt t="63069" x="7924800" y="4648200"/>
          <p14:tracePt t="63086" x="7537450" y="4603750"/>
          <p14:tracePt t="63102" x="7302500" y="4603750"/>
          <p14:tracePt t="63119" x="7112000" y="4584700"/>
          <p14:tracePt t="63136" x="7004050" y="4578350"/>
          <p14:tracePt t="63152" x="6959600" y="4578350"/>
          <p14:tracePt t="63169" x="6940550" y="4578350"/>
          <p14:tracePt t="63187" x="6908800" y="4603750"/>
          <p14:tracePt t="63204" x="6858000" y="4629150"/>
          <p14:tracePt t="63219" x="6788150" y="4679950"/>
          <p14:tracePt t="63236" x="6718300" y="4724400"/>
          <p14:tracePt t="63252" x="6667500" y="4768850"/>
          <p14:tracePt t="63269" x="6629400" y="4813300"/>
          <p14:tracePt t="63286" x="6610350" y="4851400"/>
          <p14:tracePt t="63302" x="6591300" y="4902200"/>
          <p14:tracePt t="63319" x="6565900" y="4940300"/>
          <p14:tracePt t="63336" x="6540500" y="4984750"/>
          <p14:tracePt t="63352" x="6515100" y="5073650"/>
          <p14:tracePt t="63369" x="6508750" y="5130800"/>
          <p14:tracePt t="63386" x="6508750" y="5187950"/>
          <p14:tracePt t="63403" x="6508750" y="5245100"/>
          <p14:tracePt t="63419" x="6508750" y="5295900"/>
          <p14:tracePt t="63436" x="6502400" y="5340350"/>
          <p14:tracePt t="63453" x="6489700" y="5384800"/>
          <p14:tracePt t="63470" x="6489700" y="5416550"/>
          <p14:tracePt t="63487" x="6489700" y="5441950"/>
          <p14:tracePt t="63502" x="6489700" y="5467350"/>
          <p14:tracePt t="63519" x="6489700" y="5492750"/>
          <p14:tracePt t="63536" x="6502400" y="5556250"/>
          <p14:tracePt t="63553" x="6534150" y="5607050"/>
          <p14:tracePt t="63569" x="6578600" y="5670550"/>
          <p14:tracePt t="63586" x="6623050" y="5721350"/>
          <p14:tracePt t="63602" x="6661150" y="5740400"/>
          <p14:tracePt t="63619" x="6692900" y="5765800"/>
          <p14:tracePt t="63636" x="6769100" y="5803900"/>
          <p14:tracePt t="63652" x="6851650" y="5822950"/>
          <p14:tracePt t="63669" x="6959600" y="5842000"/>
          <p14:tracePt t="63669" x="7035800" y="5848350"/>
          <p14:tracePt t="63689" x="7086600" y="5848350"/>
          <p14:tracePt t="63704" x="7239000" y="5854700"/>
          <p14:tracePt t="63720" x="7397750" y="5867400"/>
          <p14:tracePt t="63736" x="7639050" y="5873750"/>
          <p14:tracePt t="63753" x="7797800" y="5873750"/>
          <p14:tracePt t="63770" x="7918450" y="5873750"/>
          <p14:tracePt t="63786" x="8013700" y="5873750"/>
          <p14:tracePt t="63803" x="8128000" y="5873750"/>
          <p14:tracePt t="63819" x="8248650" y="5873750"/>
          <p14:tracePt t="63835" x="8382000" y="5873750"/>
          <p14:tracePt t="63852" x="8509000" y="5873750"/>
          <p14:tracePt t="63869" x="8661400" y="5873750"/>
          <p14:tracePt t="63885" x="8782050" y="5867400"/>
          <p14:tracePt t="63902" x="8851900" y="5867400"/>
          <p14:tracePt t="63919" x="8966200" y="5842000"/>
          <p14:tracePt t="63936" x="9055100" y="5816600"/>
          <p14:tracePt t="63953" x="9207500" y="5784850"/>
          <p14:tracePt t="63969" x="9455150" y="5740400"/>
          <p14:tracePt t="63986" x="9613900" y="5708650"/>
          <p14:tracePt t="64003" x="9766300" y="5683250"/>
          <p14:tracePt t="64019" x="9899650" y="5657850"/>
          <p14:tracePt t="64036" x="10020300" y="5632450"/>
          <p14:tracePt t="64052" x="10109200" y="5619750"/>
          <p14:tracePt t="64069" x="10128250" y="5607050"/>
          <p14:tracePt t="64086" x="10140950" y="5607050"/>
          <p14:tracePt t="64103" x="10153650" y="5588000"/>
          <p14:tracePt t="64119" x="10160000" y="5568950"/>
          <p14:tracePt t="64136" x="10160000" y="5524500"/>
          <p14:tracePt t="64153" x="10160000" y="5486400"/>
          <p14:tracePt t="64169" x="10160000" y="5397500"/>
          <p14:tracePt t="64189" x="10140950" y="5321300"/>
          <p14:tracePt t="64203" x="10115550" y="5270500"/>
          <p14:tracePt t="64220" x="10077450" y="5200650"/>
          <p14:tracePt t="64236" x="10052050" y="5162550"/>
          <p14:tracePt t="64252" x="10020300" y="5118100"/>
          <p14:tracePt t="64269" x="9982200" y="5073650"/>
          <p14:tracePt t="64286" x="9931400" y="5022850"/>
          <p14:tracePt t="64303" x="9848850" y="4972050"/>
          <p14:tracePt t="64320" x="9766300" y="4933950"/>
          <p14:tracePt t="64336" x="9652000" y="4889500"/>
          <p14:tracePt t="64353" x="9531350" y="4832350"/>
          <p14:tracePt t="64369" x="9290050" y="4794250"/>
          <p14:tracePt t="64387" x="9055100" y="4781550"/>
          <p14:tracePt t="64402" x="8743950" y="4775200"/>
          <p14:tracePt t="64420" x="8223250" y="4775200"/>
          <p14:tracePt t="64436" x="7620000" y="4762500"/>
          <p14:tracePt t="64453" x="7207250" y="4762500"/>
          <p14:tracePt t="64470" x="6959600" y="4762500"/>
          <p14:tracePt t="64486" x="6654800" y="4762500"/>
          <p14:tracePt t="64504" x="6464300" y="4762500"/>
          <p14:tracePt t="64521" x="6273800" y="4762500"/>
          <p14:tracePt t="64536" x="6165850" y="4762500"/>
          <p14:tracePt t="64553" x="6134100" y="4762500"/>
          <p14:tracePt t="64569" x="6115050" y="4775200"/>
          <p14:tracePt t="64586" x="6108700" y="4787900"/>
          <p14:tracePt t="64602" x="6102350" y="4826000"/>
          <p14:tracePt t="64619" x="6089650" y="4857750"/>
          <p14:tracePt t="64636" x="6076950" y="4927600"/>
          <p14:tracePt t="64652" x="6070600" y="4991100"/>
          <p14:tracePt t="64669" x="6070600" y="5067300"/>
          <p14:tracePt t="64688" x="6076950" y="5137150"/>
          <p14:tracePt t="64703" x="6108700" y="5213350"/>
          <p14:tracePt t="64719" x="6178550" y="5308600"/>
          <p14:tracePt t="64736" x="6248400" y="5378450"/>
          <p14:tracePt t="64752" x="6318250" y="5467350"/>
          <p14:tracePt t="64769" x="6394450" y="5543550"/>
          <p14:tracePt t="64785" x="6527800" y="5626100"/>
          <p14:tracePt t="64803" x="6616700" y="5689600"/>
          <p14:tracePt t="64819" x="6686550" y="5746750"/>
          <p14:tracePt t="64835" x="6743700" y="5772150"/>
          <p14:tracePt t="64852" x="6775450" y="5791200"/>
          <p14:tracePt t="64869" x="6794500" y="5797550"/>
          <p14:tracePt t="64885" x="6826250" y="5816600"/>
          <p14:tracePt t="64902" x="6851650" y="5816600"/>
          <p14:tracePt t="64919" x="6921500" y="5822950"/>
          <p14:tracePt t="64936" x="7004050" y="5822950"/>
          <p14:tracePt t="64953" x="7099300" y="5822950"/>
          <p14:tracePt t="64970" x="7251700" y="5822950"/>
          <p14:tracePt t="64986" x="7327900" y="5822950"/>
          <p14:tracePt t="65002" x="7442200" y="5822950"/>
          <p14:tracePt t="65020" x="7531100" y="5822950"/>
          <p14:tracePt t="65036" x="7600950" y="5810250"/>
          <p14:tracePt t="65052" x="7683500" y="5778500"/>
          <p14:tracePt t="65069" x="7727950" y="5765800"/>
          <p14:tracePt t="65086" x="7759700" y="5753100"/>
          <p14:tracePt t="65102" x="7772400" y="5740400"/>
          <p14:tracePt t="65119" x="7797800" y="5727700"/>
          <p14:tracePt t="65136" x="7835900" y="5715000"/>
          <p14:tracePt t="65153" x="7854950" y="5702300"/>
          <p14:tracePt t="65169" x="7867650" y="5702300"/>
          <p14:tracePt t="65186" x="7867650" y="5695950"/>
          <p14:tracePt t="65452" x="7874000" y="5695950"/>
          <p14:tracePt t="65467" x="7893050" y="5695950"/>
          <p14:tracePt t="65475" x="7918450" y="5683250"/>
          <p14:tracePt t="65486" x="7994650" y="5670550"/>
          <p14:tracePt t="65503" x="8147050" y="5651500"/>
          <p14:tracePt t="65520" x="8343900" y="5645150"/>
          <p14:tracePt t="65536" x="8547100" y="5626100"/>
          <p14:tracePt t="65553" x="8788400" y="5607050"/>
          <p14:tracePt t="65569" x="8864600" y="5600700"/>
          <p14:tracePt t="65586" x="9017000" y="5581650"/>
          <p14:tracePt t="65603" x="9048750" y="5568950"/>
          <p14:tracePt t="65636" x="8972550" y="5543550"/>
          <p14:tracePt t="65837" x="8928100" y="5543550"/>
          <p14:tracePt t="65846" x="8851900" y="5543550"/>
          <p14:tracePt t="65856" x="8712200" y="5518150"/>
          <p14:tracePt t="65874" x="8451850" y="5461000"/>
          <p14:tracePt t="65891" x="8369300" y="5435600"/>
          <p14:tracePt t="65904" x="8166100" y="5359400"/>
          <p14:tracePt t="65919" x="7943850" y="5283200"/>
          <p14:tracePt t="65936" x="7715250" y="5200650"/>
          <p14:tracePt t="65954" x="7550150" y="5149850"/>
          <p14:tracePt t="65969" x="7454900" y="5105400"/>
          <p14:tracePt t="66011" x="2857500" y="1346200"/>
          <p14:tracePt t="66025" x="2851150" y="1339850"/>
          <p14:tracePt t="66034" x="2832100" y="1320800"/>
          <p14:tracePt t="66042" x="2806700" y="1295400"/>
          <p14:tracePt t="66057" x="2705100" y="1206500"/>
          <p14:tracePt t="66073" x="2622550" y="1136650"/>
          <p14:tracePt t="66091" x="2495550" y="1066800"/>
          <p14:tracePt t="66107" x="2343150" y="1028700"/>
          <p14:tracePt t="66124" x="2171700" y="977900"/>
          <p14:tracePt t="66140" x="2038350" y="927100"/>
          <p14:tracePt t="66157" x="1943100" y="901700"/>
          <p14:tracePt t="66173" x="1892300" y="882650"/>
          <p14:tracePt t="66191" x="1847850" y="869950"/>
          <p14:tracePt t="66206" x="1816100" y="863600"/>
          <p14:tracePt t="66224" x="1739900" y="844550"/>
          <p14:tracePt t="66241" x="1657350" y="806450"/>
          <p14:tracePt t="66257" x="1524000" y="736600"/>
          <p14:tracePt t="66275" x="1352550" y="622300"/>
          <p14:tracePt t="66290" x="1168400" y="546100"/>
          <p14:tracePt t="66307" x="996950" y="457200"/>
          <p14:tracePt t="66324" x="882650" y="400050"/>
          <p14:tracePt t="66341" x="781050" y="349250"/>
          <p14:tracePt t="66357" x="711200" y="317500"/>
          <p14:tracePt t="68149" x="1212850" y="508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922047" cy="976312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smtClean="0"/>
              <a:t>Steps to clean 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bureau.csv and </a:t>
            </a:r>
            <a:r>
              <a:rPr lang="en-US" dirty="0" smtClean="0"/>
              <a:t>bureau_balance.csv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2"/>
            <a:ext cx="8963026" cy="5106987"/>
          </a:xfrm>
        </p:spPr>
        <p:txBody>
          <a:bodyPr>
            <a:normAutofit/>
          </a:bodyPr>
          <a:lstStyle/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00" y="4186236"/>
            <a:ext cx="10066638" cy="25193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600" y="1456530"/>
            <a:ext cx="9992497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6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173"/>
    </mc:Choice>
    <mc:Fallback>
      <p:transition spd="slow" advTm="6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" x="5988050" y="3721100"/>
          <p14:tracePt t="47" x="5994400" y="3714750"/>
          <p14:tracePt t="54" x="6000750" y="3708400"/>
          <p14:tracePt t="65" x="6013450" y="3708400"/>
          <p14:tracePt t="81" x="6051550" y="3702050"/>
          <p14:tracePt t="98" x="6165850" y="3702050"/>
          <p14:tracePt t="115" x="6318250" y="3702050"/>
          <p14:tracePt t="132" x="6610350" y="3702050"/>
          <p14:tracePt t="148" x="7080250" y="3702050"/>
          <p14:tracePt t="165" x="7880350" y="3702050"/>
          <p14:tracePt t="184" x="8223250" y="3702050"/>
          <p14:tracePt t="199" x="9334500" y="3740150"/>
          <p14:tracePt t="215" x="9988550" y="3778250"/>
          <p14:tracePt t="231" x="10617200" y="3797300"/>
          <p14:tracePt t="249" x="11176000" y="3797300"/>
          <p14:tracePt t="264" x="11487150" y="3797300"/>
          <p14:tracePt t="282" x="11690350" y="3797300"/>
          <p14:tracePt t="298" x="11830050" y="3797300"/>
          <p14:tracePt t="314" x="11976100" y="3790950"/>
          <p14:tracePt t="331" x="12071350" y="3784600"/>
          <p14:tracePt t="348" x="12141200" y="3784600"/>
          <p14:tracePt t="364" x="12160250" y="3778250"/>
          <p14:tracePt t="398" x="12096750" y="3765550"/>
          <p14:tracePt t="680" x="12077700" y="3765550"/>
          <p14:tracePt t="688" x="12045950" y="3765550"/>
          <p14:tracePt t="701" x="11969750" y="3759200"/>
          <p14:tracePt t="715" x="11874500" y="3752850"/>
          <p14:tracePt t="731" x="11798300" y="3746500"/>
          <p14:tracePt t="749" x="11760200" y="3746500"/>
          <p14:tracePt t="781" x="11753850" y="3746500"/>
          <p14:tracePt t="830" x="11747500" y="3746500"/>
          <p14:tracePt t="17470" x="11468100" y="3549650"/>
          <p14:tracePt t="17992" x="11391900" y="3486150"/>
          <p14:tracePt t="17996" x="11290300" y="3422650"/>
          <p14:tracePt t="18000" x="11118850" y="3321050"/>
          <p14:tracePt t="18018" x="10966450" y="3238500"/>
          <p14:tracePt t="18033" x="10839450" y="3181350"/>
          <p14:tracePt t="18052" x="10706100" y="3111500"/>
          <p14:tracePt t="18067" x="10560050" y="3054350"/>
          <p14:tracePt t="18083" x="10375900" y="2959100"/>
          <p14:tracePt t="18100" x="10039350" y="2844800"/>
          <p14:tracePt t="18117" x="9785350" y="2787650"/>
          <p14:tracePt t="18134" x="9556750" y="2762250"/>
          <p14:tracePt t="18152" x="9448800" y="2736850"/>
          <p14:tracePt t="18171" x="9334500" y="2698750"/>
          <p14:tracePt t="18185" x="9150350" y="2635250"/>
          <p14:tracePt t="18200" x="8991600" y="2603500"/>
          <p14:tracePt t="18215" x="8826500" y="2565400"/>
          <p14:tracePt t="18232" x="8699500" y="2552700"/>
          <p14:tracePt t="18248" x="8553450" y="2501900"/>
          <p14:tracePt t="18265" x="8420100" y="2457450"/>
          <p14:tracePt t="18282" x="8280400" y="2406650"/>
          <p14:tracePt t="18298" x="8083550" y="2336800"/>
          <p14:tracePt t="18315" x="7905750" y="2273300"/>
          <p14:tracePt t="18332" x="7721600" y="2197100"/>
          <p14:tracePt t="18348" x="7575550" y="2127250"/>
          <p14:tracePt t="18365" x="7480300" y="2063750"/>
          <p14:tracePt t="18382" x="7461250" y="2044700"/>
          <p14:tracePt t="18399" x="7423150" y="2012950"/>
          <p14:tracePt t="18415" x="7397750" y="1974850"/>
          <p14:tracePt t="18432" x="7378700" y="1955800"/>
          <p14:tracePt t="18450" x="7353300" y="1911350"/>
          <p14:tracePt t="18465" x="7315200" y="1835150"/>
          <p14:tracePt t="18481" x="7258050" y="1701800"/>
          <p14:tracePt t="18498" x="7169150" y="1574800"/>
          <p14:tracePt t="18514" x="7067550" y="1504950"/>
          <p14:tracePt t="18532" x="6997700" y="1460500"/>
          <p14:tracePt t="18548" x="6959600" y="1447800"/>
          <p14:tracePt t="18565" x="6946900" y="1441450"/>
          <p14:tracePt t="18581" x="6940550" y="1435100"/>
          <p14:tracePt t="18598" x="6915150" y="1428750"/>
          <p14:tracePt t="18615" x="6902450" y="1428750"/>
          <p14:tracePt t="18631" x="6870700" y="1416050"/>
          <p14:tracePt t="18648" x="6845300" y="1409700"/>
          <p14:tracePt t="18665" x="6813550" y="1390650"/>
          <p14:tracePt t="18685" x="6756400" y="1365250"/>
          <p14:tracePt t="18700" x="6699250" y="1365250"/>
          <p14:tracePt t="18716" x="6642100" y="1365250"/>
          <p14:tracePt t="18732" x="6604000" y="1365250"/>
          <p14:tracePt t="18749" x="6534150" y="1377950"/>
          <p14:tracePt t="18766" x="6515100" y="1390650"/>
          <p14:tracePt t="18782" x="6464300" y="1422400"/>
          <p14:tracePt t="18798" x="6438900" y="1435100"/>
          <p14:tracePt t="18815" x="6419850" y="1447800"/>
          <p14:tracePt t="18832" x="6407150" y="1479550"/>
          <p14:tracePt t="18848" x="6407150" y="1530350"/>
          <p14:tracePt t="18865" x="6407150" y="1600200"/>
          <p14:tracePt t="18882" x="6407150" y="1657350"/>
          <p14:tracePt t="18898" x="6432550" y="1720850"/>
          <p14:tracePt t="18915" x="6477000" y="1778000"/>
          <p14:tracePt t="18932" x="6534150" y="1835150"/>
          <p14:tracePt t="18949" x="6572250" y="1860550"/>
          <p14:tracePt t="18965" x="6680200" y="1879600"/>
          <p14:tracePt t="18984" x="6737350" y="1879600"/>
          <p14:tracePt t="19000" x="6750050" y="1879600"/>
          <p14:tracePt t="19017" x="6756400" y="1879600"/>
          <p14:tracePt t="19050" x="6775450" y="1879600"/>
          <p14:tracePt t="19067" x="6781800" y="1879600"/>
          <p14:tracePt t="19099" x="6781800" y="1873250"/>
          <p14:tracePt t="19119" x="6788150" y="1866900"/>
          <p14:tracePt t="19133" x="6800850" y="1847850"/>
          <p14:tracePt t="19150" x="6826250" y="1816100"/>
          <p14:tracePt t="19171" x="6832600" y="1797050"/>
          <p14:tracePt t="19201" x="6838950" y="1784350"/>
          <p14:tracePt t="19240" x="6838950" y="1771650"/>
          <p14:tracePt t="19255" x="6845300" y="1765300"/>
          <p14:tracePt t="19263" x="6851650" y="1758950"/>
          <p14:tracePt t="19334" x="6877050" y="1752600"/>
          <p14:tracePt t="20169" x="7004050" y="1752600"/>
          <p14:tracePt t="20177" x="7118350" y="1752600"/>
          <p14:tracePt t="20185" x="7391400" y="1733550"/>
          <p14:tracePt t="20200" x="7715250" y="1733550"/>
          <p14:tracePt t="20218" x="7962900" y="1733550"/>
          <p14:tracePt t="20233" x="8235950" y="1733550"/>
          <p14:tracePt t="20250" x="8451850" y="1733550"/>
          <p14:tracePt t="20266" x="8642350" y="1733550"/>
          <p14:tracePt t="20283" x="8782050" y="1708150"/>
          <p14:tracePt t="20299" x="8870950" y="1689100"/>
          <p14:tracePt t="20315" x="8902700" y="1676400"/>
          <p14:tracePt t="20331" x="8909050" y="1676400"/>
          <p14:tracePt t="20365" x="8921750" y="1676400"/>
          <p14:tracePt t="20560" x="8915400" y="1682750"/>
          <p14:tracePt t="20591" x="8902700" y="1689100"/>
          <p14:tracePt t="20599" x="8890000" y="1701800"/>
          <p14:tracePt t="20607" x="8883650" y="1701800"/>
          <p14:tracePt t="20616" x="8851900" y="1708150"/>
          <p14:tracePt t="20633" x="8801100" y="1708150"/>
          <p14:tracePt t="20649" x="8724900" y="1708150"/>
          <p14:tracePt t="20666" x="8661400" y="1708150"/>
          <p14:tracePt t="20685" x="8585200" y="1708150"/>
          <p14:tracePt t="20699" x="8509000" y="1708150"/>
          <p14:tracePt t="20716" x="8470900" y="1714500"/>
          <p14:tracePt t="20732" x="8432800" y="1733550"/>
          <p14:tracePt t="20748" x="8413750" y="1739900"/>
          <p14:tracePt t="20766" x="8394700" y="1746250"/>
          <p14:tracePt t="20799" x="8394700" y="1778000"/>
          <p14:tracePt t="20815" x="8464550" y="1841500"/>
          <p14:tracePt t="20832" x="8585200" y="1911350"/>
          <p14:tracePt t="20850" x="8750300" y="1955800"/>
          <p14:tracePt t="20865" x="8928100" y="1968500"/>
          <p14:tracePt t="20882" x="9118600" y="1968500"/>
          <p14:tracePt t="20900" x="9309100" y="1968500"/>
          <p14:tracePt t="20918" x="9442450" y="1924050"/>
          <p14:tracePt t="20933" x="9525000" y="1847850"/>
          <p14:tracePt t="20952" x="9531350" y="1790700"/>
          <p14:tracePt t="20968" x="9531350" y="1746250"/>
          <p14:tracePt t="20982" x="9455150" y="1587500"/>
          <p14:tracePt t="21000" x="9353550" y="1447800"/>
          <p14:tracePt t="21018" x="9226550" y="1346200"/>
          <p14:tracePt t="21033" x="9118600" y="1289050"/>
          <p14:tracePt t="21050" x="9061450" y="1276350"/>
          <p14:tracePt t="21066" x="9010650" y="1270000"/>
          <p14:tracePt t="21083" x="8978900" y="1270000"/>
          <p14:tracePt t="21099" x="8947150" y="1270000"/>
          <p14:tracePt t="21115" x="8915400" y="1282700"/>
          <p14:tracePt t="21133" x="8870950" y="1320800"/>
          <p14:tracePt t="21149" x="8807450" y="1365250"/>
          <p14:tracePt t="21166" x="8775700" y="1397000"/>
          <p14:tracePt t="21184" x="8769350" y="1397000"/>
          <p14:tracePt t="21255" x="8743950" y="1390650"/>
          <p14:tracePt t="21263" x="8724900" y="1390650"/>
          <p14:tracePt t="21272" x="8705850" y="1390650"/>
          <p14:tracePt t="21282" x="8693150" y="1384300"/>
          <p14:tracePt t="21299" x="8655050" y="1384300"/>
          <p14:tracePt t="21316" x="8578850" y="1377950"/>
          <p14:tracePt t="21332" x="8407400" y="1358900"/>
          <p14:tracePt t="21349" x="8108950" y="1358900"/>
          <p14:tracePt t="21367" x="7994650" y="1358900"/>
          <p14:tracePt t="21382" x="7766050" y="1358900"/>
          <p14:tracePt t="21399" x="7423150" y="1358900"/>
          <p14:tracePt t="21415" x="7188200" y="1397000"/>
          <p14:tracePt t="21431" x="6978650" y="1422400"/>
          <p14:tracePt t="21449" x="6851650" y="1454150"/>
          <p14:tracePt t="21466" x="6838950" y="1460500"/>
          <p14:tracePt t="21482" x="6832600" y="1460500"/>
          <p14:tracePt t="21515" x="6826250" y="1466850"/>
          <p14:tracePt t="21532" x="6813550" y="1479550"/>
          <p14:tracePt t="21565" x="6800850" y="1511300"/>
          <p14:tracePt t="21598" x="6800850" y="1517650"/>
          <p14:tracePt t="21623" x="6794500" y="1524000"/>
          <p14:tracePt t="21632" x="6775450" y="1543050"/>
          <p14:tracePt t="21649" x="6737350" y="1562100"/>
          <p14:tracePt t="21665" x="6699250" y="1600200"/>
          <p14:tracePt t="21686" x="6680200" y="1612900"/>
          <p14:tracePt t="21698" x="6661150" y="1625600"/>
          <p14:tracePt t="21716" x="6642100" y="1657350"/>
          <p14:tracePt t="21732" x="6629400" y="1670050"/>
          <p14:tracePt t="21749" x="6623050" y="1682750"/>
          <p14:tracePt t="21782" x="6616700" y="1689100"/>
          <p14:tracePt t="21799" x="6610350" y="1689100"/>
          <p14:tracePt t="21816" x="6610350" y="1695450"/>
          <p14:tracePt t="21832" x="6604000" y="1701800"/>
          <p14:tracePt t="21896" x="6604000" y="1714500"/>
          <p14:tracePt t="21910" x="6604000" y="1727200"/>
          <p14:tracePt t="21919" x="6604000" y="1739900"/>
          <p14:tracePt t="21932" x="6604000" y="1758950"/>
          <p14:tracePt t="21949" x="6604000" y="1778000"/>
          <p14:tracePt t="21982" x="6597650" y="1790700"/>
          <p14:tracePt t="22113" x="6591300" y="1797050"/>
          <p14:tracePt t="22178" x="6584950" y="1803400"/>
          <p14:tracePt t="22209" x="6578600" y="1803400"/>
          <p14:tracePt t="22257" x="6572250" y="1809750"/>
          <p14:tracePt t="22264" x="6565900" y="1816100"/>
          <p14:tracePt t="22296" x="6559550" y="1822450"/>
          <p14:tracePt t="22337" x="6559550" y="1828800"/>
          <p14:tracePt t="22343" x="6553200" y="1828800"/>
          <p14:tracePt t="22351" x="6553200" y="1835150"/>
          <p14:tracePt t="22367" x="6553200" y="1841500"/>
          <p14:tracePt t="22382" x="6553200" y="1879600"/>
          <p14:tracePt t="22399" x="6553200" y="1892300"/>
          <p14:tracePt t="22415" x="6553200" y="1905000"/>
          <p14:tracePt t="22432" x="6553200" y="1930400"/>
          <p14:tracePt t="22449" x="6553200" y="1968500"/>
          <p14:tracePt t="22467" x="6559550" y="1987550"/>
          <p14:tracePt t="22482" x="6591300" y="2025650"/>
          <p14:tracePt t="22499" x="6604000" y="2038350"/>
          <p14:tracePt t="22515" x="6623050" y="2057400"/>
          <p14:tracePt t="22532" x="6642100" y="2070100"/>
          <p14:tracePt t="22549" x="6661150" y="2082800"/>
          <p14:tracePt t="22565" x="6673850" y="2089150"/>
          <p14:tracePt t="22582" x="6699250" y="2101850"/>
          <p14:tracePt t="22599" x="6743700" y="2108200"/>
          <p14:tracePt t="22615" x="6769100" y="2114550"/>
          <p14:tracePt t="22632" x="6807200" y="2114550"/>
          <p14:tracePt t="22649" x="6845300" y="2114550"/>
          <p14:tracePt t="22665" x="6877050" y="2114550"/>
          <p14:tracePt t="22684" x="6915150" y="2114550"/>
          <p14:tracePt t="22699" x="6965950" y="2114550"/>
          <p14:tracePt t="22715" x="6978650" y="2114550"/>
          <p14:tracePt t="22750" x="6985000" y="2114550"/>
          <p14:tracePt t="22791" x="6985000" y="2095500"/>
          <p14:tracePt t="22800" x="6985000" y="2082800"/>
          <p14:tracePt t="22815" x="6985000" y="2076450"/>
          <p14:tracePt t="22825" x="7004050" y="2038350"/>
          <p14:tracePt t="22832" x="7010400" y="2025650"/>
          <p14:tracePt t="22848" x="7010400" y="2012950"/>
          <p14:tracePt t="22865" x="7016750" y="2006600"/>
          <p14:tracePt t="23023" x="7023100" y="2006600"/>
          <p14:tracePt t="23032" x="7029450" y="2000250"/>
          <p14:tracePt t="23063" x="7029450" y="1993900"/>
          <p14:tracePt t="23112" x="7029450" y="1987550"/>
          <p14:tracePt t="23218" x="7029450" y="1981200"/>
          <p14:tracePt t="23408" x="7029450" y="1974850"/>
          <p14:tracePt t="23488" x="7029450" y="1968500"/>
          <p14:tracePt t="24273" x="7035800" y="1968500"/>
          <p14:tracePt t="24281" x="7054850" y="1968500"/>
          <p14:tracePt t="24290" x="7092950" y="1968500"/>
          <p14:tracePt t="24301" x="7181850" y="1962150"/>
          <p14:tracePt t="24318" x="7308850" y="1962150"/>
          <p14:tracePt t="24334" x="7435850" y="1962150"/>
          <p14:tracePt t="24351" x="7689850" y="1962150"/>
          <p14:tracePt t="24370" x="7867650" y="1962150"/>
          <p14:tracePt t="24385" x="7994650" y="1962150"/>
          <p14:tracePt t="24402" x="8121650" y="1962150"/>
          <p14:tracePt t="24419" x="8235950" y="1943100"/>
          <p14:tracePt t="24436" x="8337550" y="1936750"/>
          <p14:tracePt t="24449" x="8407400" y="1930400"/>
          <p14:tracePt t="24467" x="8451850" y="1917700"/>
          <p14:tracePt t="24483" x="8470900" y="1917700"/>
          <p14:tracePt t="24499" x="8489950" y="1911350"/>
          <p14:tracePt t="24515" x="8515350" y="1905000"/>
          <p14:tracePt t="24532" x="8534400" y="1905000"/>
          <p14:tracePt t="24549" x="8547100" y="1892300"/>
          <p14:tracePt t="24566" x="8553450" y="1885950"/>
          <p14:tracePt t="24583" x="8597900" y="1847850"/>
          <p14:tracePt t="24599" x="8623300" y="1816100"/>
          <p14:tracePt t="24616" x="8642350" y="1803400"/>
          <p14:tracePt t="24632" x="8655050" y="1784350"/>
          <p14:tracePt t="24649" x="8655050" y="1765300"/>
          <p14:tracePt t="24685" x="8661400" y="1765300"/>
          <p14:tracePt t="24704" x="8667750" y="1765300"/>
          <p14:tracePt t="24752" x="8674100" y="1765300"/>
          <p14:tracePt t="24760" x="8686800" y="1758950"/>
          <p14:tracePt t="24778" x="8693150" y="1758950"/>
          <p14:tracePt t="24785" x="8699500" y="1758950"/>
          <p14:tracePt t="24816" x="8705850" y="1758950"/>
          <p14:tracePt t="24831" x="8724900" y="1758950"/>
          <p14:tracePt t="24840" x="8743950" y="1771650"/>
          <p14:tracePt t="24848" x="8788400" y="1816100"/>
          <p14:tracePt t="24865" x="8839200" y="1854200"/>
          <p14:tracePt t="24882" x="8902700" y="1905000"/>
          <p14:tracePt t="24898" x="8959850" y="1955800"/>
          <p14:tracePt t="24916" x="9017000" y="2006600"/>
          <p14:tracePt t="24933" x="9080500" y="2038350"/>
          <p14:tracePt t="24950" x="9137650" y="2063750"/>
          <p14:tracePt t="24966" x="9201150" y="2089150"/>
          <p14:tracePt t="24984" x="9226550" y="2095500"/>
          <p14:tracePt t="25001" x="9239250" y="2095500"/>
          <p14:tracePt t="25033" x="9251950" y="2095500"/>
          <p14:tracePt t="25064" x="9264650" y="2076450"/>
          <p14:tracePt t="25072" x="9264650" y="2057400"/>
          <p14:tracePt t="25083" x="9264650" y="1955800"/>
          <p14:tracePt t="25100" x="9264650" y="1847850"/>
          <p14:tracePt t="25117" x="9264650" y="1727200"/>
          <p14:tracePt t="25133" x="9232900" y="1670050"/>
          <p14:tracePt t="25150" x="9194800" y="1612900"/>
          <p14:tracePt t="25166" x="9156700" y="1581150"/>
          <p14:tracePt t="25166" x="9131300" y="1568450"/>
          <p14:tracePt t="25185" x="9080500" y="1562100"/>
          <p14:tracePt t="25202" x="9048750" y="1562100"/>
          <p14:tracePt t="25217" x="9017000" y="1562100"/>
          <p14:tracePt t="25235" x="8997950" y="1562100"/>
          <p14:tracePt t="25250" x="8972550" y="1562100"/>
          <p14:tracePt t="25266" x="8928100" y="1574800"/>
          <p14:tracePt t="25283" x="8902700" y="1587500"/>
          <p14:tracePt t="25299" x="8877300" y="1593850"/>
          <p14:tracePt t="25315" x="8858250" y="1606550"/>
          <p14:tracePt t="25333" x="8839200" y="1619250"/>
          <p14:tracePt t="25348" x="8832850" y="1625600"/>
          <p14:tracePt t="26268" x="8832850" y="1631950"/>
          <p14:tracePt t="26451" x="8839200" y="1638300"/>
          <p14:tracePt t="26456" x="8845550" y="1644650"/>
          <p14:tracePt t="26468" x="8864600" y="1670050"/>
          <p14:tracePt t="26483" x="8890000" y="1689100"/>
          <p14:tracePt t="26500" x="8928100" y="1714500"/>
          <p14:tracePt t="26515" x="8972550" y="1746250"/>
          <p14:tracePt t="26533" x="9004300" y="1765300"/>
          <p14:tracePt t="26548" x="9048750" y="1816100"/>
          <p14:tracePt t="26566" x="9086850" y="1847850"/>
          <p14:tracePt t="26582" x="9118600" y="1873250"/>
          <p14:tracePt t="26598" x="9201150" y="1962150"/>
          <p14:tracePt t="26616" x="9232900" y="1987550"/>
          <p14:tracePt t="26632" x="9264650" y="2019300"/>
          <p14:tracePt t="26649" x="9283700" y="2051050"/>
          <p14:tracePt t="26665" x="9296400" y="2070100"/>
          <p14:tracePt t="26685" x="9302750" y="2095500"/>
          <p14:tracePt t="26702" x="9315450" y="2114550"/>
          <p14:tracePt t="26718" x="9321800" y="2146300"/>
          <p14:tracePt t="26736" x="9321800" y="2165350"/>
          <p14:tracePt t="26749" x="9334500" y="2184400"/>
          <p14:tracePt t="26768" x="9334500" y="2197100"/>
          <p14:tracePt t="26783" x="9334500" y="2203450"/>
          <p14:tracePt t="38189" x="9137650" y="2222500"/>
          <p14:tracePt t="38598" x="9074150" y="2241550"/>
          <p14:tracePt t="38604" x="9010650" y="2247900"/>
          <p14:tracePt t="38617" x="8896350" y="2273300"/>
          <p14:tracePt t="38634" x="8820150" y="2279650"/>
          <p14:tracePt t="38651" x="8731250" y="2292350"/>
          <p14:tracePt t="38667" x="8616950" y="2317750"/>
          <p14:tracePt t="38685" x="8578850" y="2317750"/>
          <p14:tracePt t="38700" x="8540750" y="2330450"/>
          <p14:tracePt t="38717" x="8496300" y="2336800"/>
          <p14:tracePt t="38734" x="8439150" y="2355850"/>
          <p14:tracePt t="38749" x="8394700" y="2362200"/>
          <p14:tracePt t="38766" x="8350250" y="2381250"/>
          <p14:tracePt t="38783" x="8312150" y="2393950"/>
          <p14:tracePt t="38799" x="8267700" y="2413000"/>
          <p14:tracePt t="38816" x="8210550" y="2438400"/>
          <p14:tracePt t="38833" x="8134350" y="2457450"/>
          <p14:tracePt t="38850" x="8026400" y="2463800"/>
          <p14:tracePt t="38866" x="7893050" y="2495550"/>
          <p14:tracePt t="38884" x="7829550" y="2533650"/>
          <p14:tracePt t="38900" x="7766050" y="2552700"/>
          <p14:tracePt t="38916" x="7708900" y="2565400"/>
          <p14:tracePt t="38933" x="7607300" y="2597150"/>
          <p14:tracePt t="38950" x="7512050" y="2660650"/>
          <p14:tracePt t="38967" x="7429500" y="2717800"/>
          <p14:tracePt t="38983" x="7385050" y="2768600"/>
          <p14:tracePt t="39001" x="7346950" y="2825750"/>
          <p14:tracePt t="39017" x="7340600" y="2870200"/>
          <p14:tracePt t="39033" x="7340600" y="2901950"/>
          <p14:tracePt t="39050" x="7340600" y="2927350"/>
          <p14:tracePt t="39066" x="7378700" y="3009900"/>
          <p14:tracePt t="39083" x="7423150" y="3048000"/>
          <p14:tracePt t="39100" x="7499350" y="3092450"/>
          <p14:tracePt t="39116" x="7620000" y="3124200"/>
          <p14:tracePt t="39133" x="7727950" y="3130550"/>
          <p14:tracePt t="39150" x="7867650" y="3136900"/>
          <p14:tracePt t="39166" x="7981950" y="3136900"/>
          <p14:tracePt t="39185" x="8102600" y="3149600"/>
          <p14:tracePt t="39200" x="8128000" y="3149600"/>
          <p14:tracePt t="39216" x="8172450" y="3149600"/>
          <p14:tracePt t="39235" x="8204200" y="3149600"/>
          <p14:tracePt t="39267" x="8210550" y="3149600"/>
          <p14:tracePt t="39284" x="8223250" y="3143250"/>
          <p14:tracePt t="39300" x="8235950" y="3130550"/>
          <p14:tracePt t="39316" x="8248650" y="3105150"/>
          <p14:tracePt t="39333" x="8274050" y="3073400"/>
          <p14:tracePt t="39350" x="8274050" y="3048000"/>
          <p14:tracePt t="39367" x="8280400" y="3028950"/>
          <p14:tracePt t="39383" x="8280400" y="2997200"/>
          <p14:tracePt t="39400" x="8280400" y="2971800"/>
          <p14:tracePt t="39417" x="8280400" y="2940050"/>
          <p14:tracePt t="39433" x="8280400" y="2921000"/>
          <p14:tracePt t="39451" x="8280400" y="2895600"/>
          <p14:tracePt t="39484" x="8280400" y="2882900"/>
          <p14:tracePt t="39500" x="8274050" y="2876550"/>
          <p14:tracePt t="39517" x="8274050" y="2870200"/>
          <p14:tracePt t="39534" x="8267700" y="2863850"/>
          <p14:tracePt t="39550" x="8255000" y="2844800"/>
          <p14:tracePt t="39567" x="8242300" y="2832100"/>
          <p14:tracePt t="39583" x="8229600" y="2806700"/>
          <p14:tracePt t="39600" x="8197850" y="2781300"/>
          <p14:tracePt t="39616" x="8191500" y="2774950"/>
          <p14:tracePt t="39633" x="8178800" y="2762250"/>
          <p14:tracePt t="39666" x="8172450" y="2749550"/>
          <p14:tracePt t="39861" x="8172450" y="2743200"/>
          <p14:tracePt t="39868" x="8197850" y="2743200"/>
          <p14:tracePt t="39886" x="8235950" y="2736850"/>
          <p14:tracePt t="39900" x="8280400" y="2730500"/>
          <p14:tracePt t="39916" x="8318500" y="2724150"/>
          <p14:tracePt t="39933" x="8343900" y="2724150"/>
          <p14:tracePt t="39951" x="8356600" y="2711450"/>
          <p14:tracePt t="39984" x="8362950" y="2711450"/>
          <p14:tracePt t="39999" x="8350250" y="2711450"/>
          <p14:tracePt t="40245" x="8331200" y="2711450"/>
          <p14:tracePt t="40253" x="8293100" y="2711450"/>
          <p14:tracePt t="40269" x="8267700" y="2711450"/>
          <p14:tracePt t="40286" x="8248650" y="2717800"/>
          <p14:tracePt t="40302" x="8229600" y="2717800"/>
          <p14:tracePt t="40318" x="8197850" y="2717800"/>
          <p14:tracePt t="40334" x="8178800" y="2717800"/>
          <p14:tracePt t="40350" x="8166100" y="2724150"/>
          <p14:tracePt t="40367" x="8134350" y="2724150"/>
          <p14:tracePt t="40384" x="8115300" y="2724150"/>
          <p14:tracePt t="40400" x="8096250" y="2730500"/>
          <p14:tracePt t="40416" x="8089900" y="2730500"/>
          <p14:tracePt t="40451" x="8102600" y="2730500"/>
          <p14:tracePt t="40556" x="8134350" y="2730500"/>
          <p14:tracePt t="40565" x="8159750" y="2730500"/>
          <p14:tracePt t="40573" x="8178800" y="2736850"/>
          <p14:tracePt t="40584" x="8242300" y="2755900"/>
          <p14:tracePt t="40600" x="8293100" y="2768600"/>
          <p14:tracePt t="40617" x="8343900" y="2781300"/>
          <p14:tracePt t="40633" x="8375650" y="2800350"/>
          <p14:tracePt t="40650" x="8382000" y="2813050"/>
          <p14:tracePt t="40667" x="8394700" y="2825750"/>
          <p14:tracePt t="40685" x="8388350" y="2832100"/>
          <p14:tracePt t="40783" x="8375650" y="2832100"/>
          <p14:tracePt t="40790" x="8356600" y="2832100"/>
          <p14:tracePt t="40802" x="8293100" y="2851150"/>
          <p14:tracePt t="40819" x="8210550" y="2857500"/>
          <p14:tracePt t="40834" x="8147050" y="2857500"/>
          <p14:tracePt t="40851" x="8108950" y="2857500"/>
          <p14:tracePt t="40866" x="8096250" y="2857500"/>
          <p14:tracePt t="40883" x="8089900" y="2857500"/>
          <p14:tracePt t="40947" x="8083550" y="2857500"/>
          <p14:tracePt t="40957" x="8077200" y="2857500"/>
          <p14:tracePt t="40966" x="8070850" y="2844800"/>
          <p14:tracePt t="40984" x="8064500" y="2825750"/>
          <p14:tracePt t="40999" x="8039100" y="2806700"/>
          <p14:tracePt t="41016" x="8039100" y="2787650"/>
          <p14:tracePt t="41034" x="8026400" y="2762250"/>
          <p14:tracePt t="41050" x="8013700" y="2749550"/>
          <p14:tracePt t="41083" x="8013700" y="2736850"/>
          <p14:tracePt t="41188" x="8001000" y="2730500"/>
          <p14:tracePt t="41196" x="7988300" y="2717800"/>
          <p14:tracePt t="41205" x="7981950" y="2717800"/>
          <p14:tracePt t="41218" x="7950200" y="2698750"/>
          <p14:tracePt t="41233" x="7912100" y="2692400"/>
          <p14:tracePt t="41251" x="7880350" y="2673350"/>
          <p14:tracePt t="41267" x="7842250" y="2673350"/>
          <p14:tracePt t="41284" x="7772400" y="2660650"/>
          <p14:tracePt t="41300" x="7721600" y="2660650"/>
          <p14:tracePt t="41317" x="7683500" y="2660650"/>
          <p14:tracePt t="41334" x="7651750" y="2660650"/>
          <p14:tracePt t="41350" x="7620000" y="2660650"/>
          <p14:tracePt t="41367" x="7588250" y="2660650"/>
          <p14:tracePt t="41384" x="7569200" y="2679700"/>
          <p14:tracePt t="41400" x="7543800" y="2698750"/>
          <p14:tracePt t="41416" x="7531100" y="2730500"/>
          <p14:tracePt t="41433" x="7518400" y="2800350"/>
          <p14:tracePt t="41451" x="7518400" y="2832100"/>
          <p14:tracePt t="41467" x="7543800" y="2946400"/>
          <p14:tracePt t="41485" x="7613650" y="3022600"/>
          <p14:tracePt t="41501" x="7689850" y="3054350"/>
          <p14:tracePt t="41517" x="7791450" y="3086100"/>
          <p14:tracePt t="41534" x="7886700" y="3092450"/>
          <p14:tracePt t="41550" x="7994650" y="3092450"/>
          <p14:tracePt t="41567" x="8102600" y="3092450"/>
          <p14:tracePt t="41583" x="8166100" y="3048000"/>
          <p14:tracePt t="41600" x="8204200" y="3016250"/>
          <p14:tracePt t="41617" x="8229600" y="2984500"/>
          <p14:tracePt t="41633" x="8242300" y="2959100"/>
          <p14:tracePt t="41650" x="8242300" y="2952750"/>
          <p14:tracePt t="41685" x="8242300" y="2946400"/>
          <p14:tracePt t="41700" x="8255000" y="2933700"/>
          <p14:tracePt t="41725" x="8261350" y="2933700"/>
          <p14:tracePt t="41964" x="8274050" y="2933700"/>
          <p14:tracePt t="41974" x="8293100" y="2914650"/>
          <p14:tracePt t="41983" x="8343900" y="2857500"/>
          <p14:tracePt t="42000" x="8432800" y="2749550"/>
          <p14:tracePt t="42017" x="8515350" y="2635250"/>
          <p14:tracePt t="42033" x="8572500" y="2508250"/>
          <p14:tracePt t="42049" x="8597900" y="2457450"/>
          <p14:tracePt t="42066" x="8597900" y="2413000"/>
          <p14:tracePt t="42084" x="8597900" y="2400300"/>
          <p14:tracePt t="42101" x="8597900" y="2355850"/>
          <p14:tracePt t="42117" x="8585200" y="2305050"/>
          <p14:tracePt t="42133" x="8553450" y="2273300"/>
          <p14:tracePt t="42150" x="8515350" y="2241550"/>
          <p14:tracePt t="42167" x="8483600" y="2197100"/>
          <p14:tracePt t="42185" x="8451850" y="2178050"/>
          <p14:tracePt t="42201" x="8420100" y="2159000"/>
          <p14:tracePt t="42216" x="8375650" y="2139950"/>
          <p14:tracePt t="42234" x="8299450" y="2120900"/>
          <p14:tracePt t="42250" x="8223250" y="2089150"/>
          <p14:tracePt t="42267" x="8115300" y="2082800"/>
          <p14:tracePt t="42284" x="7956550" y="2063750"/>
          <p14:tracePt t="42301" x="7848600" y="2051050"/>
          <p14:tracePt t="42317" x="7740650" y="2051050"/>
          <p14:tracePt t="42333" x="7632700" y="2051050"/>
          <p14:tracePt t="42350" x="7524750" y="2051050"/>
          <p14:tracePt t="42367" x="7429500" y="2051050"/>
          <p14:tracePt t="42384" x="7366000" y="2051050"/>
          <p14:tracePt t="42400" x="7296150" y="2051050"/>
          <p14:tracePt t="42417" x="7245350" y="2051050"/>
          <p14:tracePt t="42434" x="7207250" y="2057400"/>
          <p14:tracePt t="42451" x="7169150" y="2070100"/>
          <p14:tracePt t="42468" x="7131050" y="2076450"/>
          <p14:tracePt t="42484" x="7105650" y="2101850"/>
          <p14:tracePt t="42500" x="7067550" y="2127250"/>
          <p14:tracePt t="42517" x="7048500" y="2139950"/>
          <p14:tracePt t="42534" x="7029450" y="2165350"/>
          <p14:tracePt t="42550" x="7010400" y="2190750"/>
          <p14:tracePt t="42567" x="6997700" y="2209800"/>
          <p14:tracePt t="42584" x="6985000" y="2222500"/>
          <p14:tracePt t="42616" x="6985000" y="2228850"/>
          <p14:tracePt t="42633" x="6972300" y="2254250"/>
          <p14:tracePt t="42650" x="6959600" y="2279650"/>
          <p14:tracePt t="42667" x="6946900" y="2298700"/>
          <p14:tracePt t="42687" x="6946900" y="2305050"/>
          <p14:tracePt t="42701" x="6946900" y="2317750"/>
          <p14:tracePt t="42717" x="6946900" y="2336800"/>
          <p14:tracePt t="42733" x="6946900" y="2387600"/>
          <p14:tracePt t="42750" x="6953250" y="2432050"/>
          <p14:tracePt t="42767" x="6978650" y="2508250"/>
          <p14:tracePt t="42783" x="7023100" y="2603500"/>
          <p14:tracePt t="42800" x="7080250" y="2686050"/>
          <p14:tracePt t="42817" x="7162800" y="2794000"/>
          <p14:tracePt t="42833" x="7289800" y="2901950"/>
          <p14:tracePt t="42850" x="7435850" y="2997200"/>
          <p14:tracePt t="42866" x="7607300" y="3098800"/>
          <p14:tracePt t="42883" x="7823200" y="3219450"/>
          <p14:tracePt t="42900" x="7937500" y="3276600"/>
          <p14:tracePt t="42917" x="8045450" y="3314700"/>
          <p14:tracePt t="42933" x="8108950" y="3333750"/>
          <p14:tracePt t="42950" x="8172450" y="3333750"/>
          <p14:tracePt t="42968" x="8210550" y="3333750"/>
          <p14:tracePt t="42984" x="8255000" y="3321050"/>
          <p14:tracePt t="43000" x="8299450" y="3289300"/>
          <p14:tracePt t="43017" x="8337550" y="3257550"/>
          <p14:tracePt t="43033" x="8382000" y="3213100"/>
          <p14:tracePt t="43050" x="8426450" y="3168650"/>
          <p14:tracePt t="43067" x="8489950" y="3086100"/>
          <p14:tracePt t="43084" x="8502650" y="3079750"/>
          <p14:tracePt t="43100" x="8547100" y="2997200"/>
          <p14:tracePt t="43117" x="8559800" y="2965450"/>
          <p14:tracePt t="43135" x="8559800" y="2952750"/>
          <p14:tracePt t="43150" x="8559800" y="2940050"/>
          <p14:tracePt t="43168" x="8559800" y="2921000"/>
          <p14:tracePt t="43186" x="8559800" y="2882900"/>
          <p14:tracePt t="43202" x="8553450" y="2844800"/>
          <p14:tracePt t="43218" x="8509000" y="2781300"/>
          <p14:tracePt t="43236" x="8464550" y="2743200"/>
          <p14:tracePt t="43251" x="8439150" y="2717800"/>
          <p14:tracePt t="43268" x="8432800" y="2717800"/>
          <p14:tracePt t="44190" x="8426450" y="2705100"/>
          <p14:tracePt t="44648" x="8413750" y="2686050"/>
          <p14:tracePt t="44656" x="8388350" y="2647950"/>
          <p14:tracePt t="44675" x="8356600" y="2590800"/>
          <p14:tracePt t="44688" x="8331200" y="2552700"/>
          <p14:tracePt t="44702" x="8242300" y="2476500"/>
          <p14:tracePt t="44718" x="8185150" y="2432050"/>
          <p14:tracePt t="44735" x="8121650" y="2400300"/>
          <p14:tracePt t="44751" x="8039100" y="2368550"/>
          <p14:tracePt t="44768" x="7969250" y="2355850"/>
          <p14:tracePt t="44785" x="7899400" y="2336800"/>
          <p14:tracePt t="44801" x="7829550" y="2317750"/>
          <p14:tracePt t="44818" x="7727950" y="2298700"/>
          <p14:tracePt t="44834" x="7639050" y="2292350"/>
          <p14:tracePt t="44851" x="7531100" y="2273300"/>
          <p14:tracePt t="44868" x="7467600" y="2266950"/>
          <p14:tracePt t="44885" x="7404100" y="2266950"/>
          <p14:tracePt t="44901" x="7296150" y="2266950"/>
          <p14:tracePt t="44918" x="7175500" y="2279650"/>
          <p14:tracePt t="44938" x="7023100" y="2317750"/>
          <p14:tracePt t="44956" x="6921500" y="2349500"/>
          <p14:tracePt t="44972" x="6870700" y="2381250"/>
          <p14:tracePt t="44988" x="6838950" y="2387600"/>
          <p14:tracePt t="45004" x="6794500" y="2406650"/>
          <p14:tracePt t="45022" x="6788150" y="2413000"/>
          <p14:tracePt t="45035" x="6775450" y="2419350"/>
          <p14:tracePt t="45051" x="6769100" y="2425700"/>
          <p14:tracePt t="45068" x="6756400" y="2444750"/>
          <p14:tracePt t="45084" x="6737350" y="2463800"/>
          <p14:tracePt t="45101" x="6705600" y="2520950"/>
          <p14:tracePt t="45118" x="6667500" y="2584450"/>
          <p14:tracePt t="45136" x="6616700" y="2635250"/>
          <p14:tracePt t="45156" x="6578600" y="2711450"/>
          <p14:tracePt t="45156" x="6559550" y="2736850"/>
          <p14:tracePt t="45177" x="6534150" y="2762250"/>
          <p14:tracePt t="45188" x="6521450" y="2794000"/>
          <p14:tracePt t="45206" x="6508750" y="2800350"/>
          <p14:tracePt t="45237" x="6508750" y="2806700"/>
          <p14:tracePt t="45319" x="6502400" y="2806700"/>
          <p14:tracePt t="45328" x="6489700" y="2806700"/>
          <p14:tracePt t="45338" x="6477000" y="2813050"/>
          <p14:tracePt t="45354" x="6470650" y="2813050"/>
          <p14:tracePt t="45370" x="6464300" y="2813050"/>
          <p14:tracePt t="45387" x="6451600" y="2813050"/>
          <p14:tracePt t="45403" x="6419850" y="2819400"/>
          <p14:tracePt t="45423" x="6407150" y="2832100"/>
          <p14:tracePt t="45440" x="6388100" y="2844800"/>
          <p14:tracePt t="45455" x="6369050" y="2851150"/>
          <p14:tracePt t="45472" x="6362700" y="2863850"/>
          <p14:tracePt t="45489" x="6356350" y="2876550"/>
          <p14:tracePt t="45504" x="6350000" y="2889250"/>
          <p14:tracePt t="45520" x="6337300" y="2921000"/>
          <p14:tracePt t="45537" x="6318250" y="2952750"/>
          <p14:tracePt t="45553" x="6305550" y="2971800"/>
          <p14:tracePt t="45570" x="6305550" y="2984500"/>
          <p14:tracePt t="45587" x="6292850" y="2997200"/>
          <p14:tracePt t="45604" x="6286500" y="3022600"/>
          <p14:tracePt t="45620" x="6280150" y="3060700"/>
          <p14:tracePt t="45636" x="6267450" y="3092450"/>
          <p14:tracePt t="45652" x="6267450" y="3143250"/>
          <p14:tracePt t="45669" x="6267450" y="3213100"/>
          <p14:tracePt t="45689" x="6273800" y="3302000"/>
          <p14:tracePt t="45704" x="6324600" y="3435350"/>
          <p14:tracePt t="45719" x="6419850" y="3632200"/>
          <p14:tracePt t="45736" x="6553200" y="3790950"/>
          <p14:tracePt t="45752" x="6699250" y="3924300"/>
          <p14:tracePt t="45769" x="6858000" y="4025900"/>
          <p14:tracePt t="45786" x="7023100" y="4108450"/>
          <p14:tracePt t="45802" x="7188200" y="4184650"/>
          <p14:tracePt t="45819" x="7308850" y="4216400"/>
          <p14:tracePt t="45836" x="7442200" y="4222750"/>
          <p14:tracePt t="45852" x="7670800" y="4235450"/>
          <p14:tracePt t="45870" x="7759700" y="4235450"/>
          <p14:tracePt t="45884" x="7956550" y="4235450"/>
          <p14:tracePt t="45901" x="8159750" y="4203700"/>
          <p14:tracePt t="45918" x="8540750" y="4070350"/>
          <p14:tracePt t="45934" x="8724900" y="4006850"/>
          <p14:tracePt t="45952" x="8902700" y="3892550"/>
          <p14:tracePt t="45969" x="9023350" y="3790950"/>
          <p14:tracePt t="45985" x="9067800" y="3752850"/>
          <p14:tracePt t="46002" x="9074150" y="3676650"/>
          <p14:tracePt t="46018" x="9074150" y="3625850"/>
          <p14:tracePt t="46035" x="9074150" y="3562350"/>
          <p14:tracePt t="46051" x="9074150" y="3473450"/>
          <p14:tracePt t="46068" x="9055100" y="3403600"/>
          <p14:tracePt t="46085" x="9017000" y="3321050"/>
          <p14:tracePt t="46101" x="8947150" y="3244850"/>
          <p14:tracePt t="46118" x="8909050" y="3181350"/>
          <p14:tracePt t="46134" x="8877300" y="3149600"/>
          <p14:tracePt t="46151" x="8839200" y="3105150"/>
          <p14:tracePt t="46168" x="8788400" y="3060700"/>
          <p14:tracePt t="46186" x="8737600" y="3016250"/>
          <p14:tracePt t="46202" x="8661400" y="2965450"/>
          <p14:tracePt t="46219" x="8578850" y="2927350"/>
          <p14:tracePt t="46235" x="8483600" y="2870200"/>
          <p14:tracePt t="46251" x="8369300" y="2813050"/>
          <p14:tracePt t="46268" x="8204200" y="2774950"/>
          <p14:tracePt t="46285" x="8051800" y="2724150"/>
          <p14:tracePt t="46301" x="7804150" y="2660650"/>
          <p14:tracePt t="46318" x="7632700" y="2641600"/>
          <p14:tracePt t="46334" x="7512050" y="2641600"/>
          <p14:tracePt t="46351" x="7340600" y="2635250"/>
          <p14:tracePt t="46367" x="7169150" y="2635250"/>
          <p14:tracePt t="46384" x="7010400" y="2635250"/>
          <p14:tracePt t="46401" x="6902450" y="2635250"/>
          <p14:tracePt t="46418" x="6845300" y="2641600"/>
          <p14:tracePt t="46435" x="6826250" y="2647950"/>
          <p14:tracePt t="46452" x="6813550" y="2654300"/>
          <p14:tracePt t="46469" x="6788150" y="2673350"/>
          <p14:tracePt t="46485" x="6762750" y="2724150"/>
          <p14:tracePt t="46503" x="6750050" y="2749550"/>
          <p14:tracePt t="46518" x="6737350" y="2794000"/>
          <p14:tracePt t="46535" x="6731000" y="2825750"/>
          <p14:tracePt t="46551" x="6718300" y="2876550"/>
          <p14:tracePt t="46568" x="6699250" y="2952750"/>
          <p14:tracePt t="46585" x="6692900" y="2990850"/>
          <p14:tracePt t="46601" x="6686550" y="3028950"/>
          <p14:tracePt t="46618" x="6686550" y="3067050"/>
          <p14:tracePt t="46635" x="6680200" y="3086100"/>
          <p14:tracePt t="46651" x="6680200" y="3117850"/>
          <p14:tracePt t="46668" x="6680200" y="3149600"/>
          <p14:tracePt t="46668" x="6680200" y="3168650"/>
          <p14:tracePt t="46688" x="6686550" y="3219450"/>
          <p14:tracePt t="46703" x="6711950" y="3263900"/>
          <p14:tracePt t="46718" x="6711950" y="3282950"/>
          <p14:tracePt t="46735" x="6731000" y="3327400"/>
          <p14:tracePt t="46752" x="6762750" y="3371850"/>
          <p14:tracePt t="46768" x="6813550" y="3416300"/>
          <p14:tracePt t="46785" x="6826250" y="3448050"/>
          <p14:tracePt t="46801" x="6864350" y="3492500"/>
          <p14:tracePt t="46818" x="6934200" y="3543300"/>
          <p14:tracePt t="46835" x="7016750" y="3581400"/>
          <p14:tracePt t="46851" x="7112000" y="3600450"/>
          <p14:tracePt t="46868" x="7213600" y="3625850"/>
          <p14:tracePt t="46884" x="7321550" y="3632200"/>
          <p14:tracePt t="46901" x="7505700" y="3657600"/>
          <p14:tracePt t="46918" x="7645400" y="3657600"/>
          <p14:tracePt t="46934" x="7772400" y="3657600"/>
          <p14:tracePt t="46951" x="7912100" y="3657600"/>
          <p14:tracePt t="46968" x="8026400" y="3657600"/>
          <p14:tracePt t="46985" x="8147050" y="3657600"/>
          <p14:tracePt t="47001" x="8235950" y="3625850"/>
          <p14:tracePt t="47019" x="8305800" y="3600450"/>
          <p14:tracePt t="47035" x="8388350" y="3575050"/>
          <p14:tracePt t="47052" x="8470900" y="3517900"/>
          <p14:tracePt t="47068" x="8509000" y="3492500"/>
          <p14:tracePt t="47084" x="8534400" y="3479800"/>
          <p14:tracePt t="47102" x="8559800" y="3460750"/>
          <p14:tracePt t="47118" x="8566150" y="3441700"/>
          <p14:tracePt t="47135" x="8566150" y="3422650"/>
          <p14:tracePt t="47151" x="8585200" y="3390900"/>
          <p14:tracePt t="47168" x="8585200" y="3378200"/>
          <p14:tracePt t="47188" x="8591550" y="3352800"/>
          <p14:tracePt t="47203" x="8597900" y="3314700"/>
          <p14:tracePt t="47219" x="8597900" y="3282950"/>
          <p14:tracePt t="47235" x="8597900" y="3257550"/>
          <p14:tracePt t="47253" x="8597900" y="3238500"/>
          <p14:tracePt t="47268" x="8597900" y="3225800"/>
          <p14:tracePt t="47302" x="8604250" y="3219450"/>
          <p14:tracePt t="47913" x="8629650" y="3206750"/>
          <p14:tracePt t="47921" x="8642350" y="3200400"/>
          <p14:tracePt t="47928" x="8667750" y="3187700"/>
          <p14:tracePt t="47936" x="8705850" y="3162300"/>
          <p14:tracePt t="47953" x="8750300" y="3136900"/>
          <p14:tracePt t="47969" x="8794750" y="3105150"/>
          <p14:tracePt t="47984" x="8807450" y="3067050"/>
          <p14:tracePt t="48002" x="8813800" y="3016250"/>
          <p14:tracePt t="48019" x="8813800" y="2971800"/>
          <p14:tracePt t="48035" x="8807450" y="2870200"/>
          <p14:tracePt t="48052" x="8775700" y="2768600"/>
          <p14:tracePt t="48068" x="8724900" y="2686050"/>
          <p14:tracePt t="48085" x="8648700" y="2578100"/>
          <p14:tracePt t="48101" x="8496300" y="2457450"/>
          <p14:tracePt t="48118" x="8318500" y="2406650"/>
          <p14:tracePt t="48134" x="8128000" y="2343150"/>
          <p14:tracePt t="48151" x="7931150" y="2317750"/>
          <p14:tracePt t="48168" x="7702550" y="2305050"/>
          <p14:tracePt t="48186" x="7480300" y="2305050"/>
          <p14:tracePt t="48202" x="7258050" y="2305050"/>
          <p14:tracePt t="48218" x="6991350" y="2330450"/>
          <p14:tracePt t="48236" x="6724650" y="2298700"/>
          <p14:tracePt t="48252" x="6527800" y="2349500"/>
          <p14:tracePt t="48268" x="6362700" y="2432050"/>
          <p14:tracePt t="48285" x="6210300" y="2546350"/>
          <p14:tracePt t="48302" x="6026150" y="2711450"/>
          <p14:tracePt t="48318" x="5937250" y="2825750"/>
          <p14:tracePt t="48334" x="5873750" y="2971800"/>
          <p14:tracePt t="48351" x="5861050" y="3130550"/>
          <p14:tracePt t="48368" x="5873750" y="3289300"/>
          <p14:tracePt t="48385" x="6013450" y="3467100"/>
          <p14:tracePt t="48401" x="6242050" y="3625850"/>
          <p14:tracePt t="48418" x="6534150" y="3733800"/>
          <p14:tracePt t="48435" x="6864350" y="3790950"/>
          <p14:tracePt t="48453" x="7181850" y="3810000"/>
          <p14:tracePt t="48468" x="7620000" y="3810000"/>
          <p14:tracePt t="48487" x="7842250" y="3790950"/>
          <p14:tracePt t="48502" x="7988300" y="3727450"/>
          <p14:tracePt t="48519" x="8102600" y="3670300"/>
          <p14:tracePt t="48536" x="8153400" y="3606800"/>
          <p14:tracePt t="48552" x="8166100" y="3536950"/>
          <p14:tracePt t="48568" x="8166100" y="3473450"/>
          <p14:tracePt t="48585" x="8166100" y="3429000"/>
          <p14:tracePt t="48601" x="8166100" y="3397250"/>
          <p14:tracePt t="48618" x="8166100" y="3378200"/>
          <p14:tracePt t="48635" x="8166100" y="3359150"/>
          <p14:tracePt t="48652" x="8159750" y="3359150"/>
          <p14:tracePt t="48685" x="8153400" y="3352800"/>
          <p14:tracePt t="48702" x="8153400" y="3346450"/>
          <p14:tracePt t="48719" x="8153400" y="3340100"/>
          <p14:tracePt t="49585" x="8159750" y="3340100"/>
          <p14:tracePt t="49626" x="8166100" y="3359150"/>
          <p14:tracePt t="49632" x="8172450" y="3365500"/>
          <p14:tracePt t="49641" x="8185150" y="3378200"/>
          <p14:tracePt t="49653" x="8191500" y="3390900"/>
          <p14:tracePt t="49669" x="8210550" y="3416300"/>
          <p14:tracePt t="49669" x="8216900" y="3422650"/>
          <p14:tracePt t="49688" x="8223250" y="3448050"/>
          <p14:tracePt t="49703" x="8235950" y="3486150"/>
          <p14:tracePt t="49718" x="8293100" y="3575050"/>
          <p14:tracePt t="49735" x="8337550" y="3657600"/>
          <p14:tracePt t="49753" x="8394700" y="3752850"/>
          <p14:tracePt t="49768" x="8426450" y="3816350"/>
          <p14:tracePt t="49785" x="8439150" y="3886200"/>
          <p14:tracePt t="49802" x="8451850" y="3943350"/>
          <p14:tracePt t="49818" x="8464550" y="4013200"/>
          <p14:tracePt t="49835" x="8477250" y="4044950"/>
          <p14:tracePt t="49851" x="8483600" y="4064000"/>
          <p14:tracePt t="49868" x="8483600" y="4083050"/>
          <p14:tracePt t="49885" x="8483600" y="4095750"/>
          <p14:tracePt t="49902" x="8477250" y="4127500"/>
          <p14:tracePt t="49918" x="8464550" y="4171950"/>
          <p14:tracePt t="49935" x="8451850" y="4210050"/>
          <p14:tracePt t="49952" x="8439150" y="4229100"/>
          <p14:tracePt t="49968" x="8432800" y="4254500"/>
          <p14:tracePt t="49985" x="8407400" y="4286250"/>
          <p14:tracePt t="50001" x="8382000" y="4318000"/>
          <p14:tracePt t="50018" x="8362950" y="4343400"/>
          <p14:tracePt t="50035" x="8350250" y="4368800"/>
          <p14:tracePt t="50051" x="8337550" y="4375150"/>
          <p14:tracePt t="50068" x="8299450" y="4387850"/>
          <p14:tracePt t="50086" x="8267700" y="4400550"/>
          <p14:tracePt t="50104" x="8229600" y="4406900"/>
          <p14:tracePt t="50121" x="8210550" y="4406900"/>
          <p14:tracePt t="50140" x="8197850" y="4406900"/>
          <p14:tracePt t="50156" x="8185150" y="4406900"/>
          <p14:tracePt t="50169" x="8147050" y="4406900"/>
          <p14:tracePt t="50186" x="8102600" y="4406900"/>
          <p14:tracePt t="50203" x="8077200" y="4406900"/>
          <p14:tracePt t="50221" x="8070850" y="4406900"/>
          <p14:tracePt t="50236" x="8058150" y="4406900"/>
          <p14:tracePt t="50272" x="8032750" y="4406900"/>
          <p14:tracePt t="50286" x="8020050" y="4406900"/>
          <p14:tracePt t="50304" x="8007350" y="4406900"/>
          <p14:tracePt t="50336" x="8001000" y="4406900"/>
          <p14:tracePt t="50353" x="7981950" y="4406900"/>
          <p14:tracePt t="50386" x="7975600" y="4406900"/>
          <p14:tracePt t="50403" x="7956550" y="4406900"/>
          <p14:tracePt t="50420" x="7937500" y="4406900"/>
          <p14:tracePt t="50454" x="7931150" y="4406900"/>
          <p14:tracePt t="50520" x="7924800" y="4400550"/>
          <p14:tracePt t="50528" x="7912100" y="4400550"/>
          <p14:tracePt t="50537" x="7899400" y="4400550"/>
          <p14:tracePt t="50552" x="7886700" y="4400550"/>
          <p14:tracePt t="50569" x="7880350" y="4400550"/>
          <p14:tracePt t="50585" x="7867650" y="4400550"/>
          <p14:tracePt t="50602" x="7861300" y="4400550"/>
          <p14:tracePt t="50619" x="7829550" y="4400550"/>
          <p14:tracePt t="50636" x="7816850" y="4406900"/>
          <p14:tracePt t="50652" x="7804150" y="4419600"/>
          <p14:tracePt t="50669" x="7791450" y="4425950"/>
          <p14:tracePt t="50689" x="7778750" y="4432300"/>
          <p14:tracePt t="50703" x="7772400" y="4432300"/>
          <p14:tracePt t="50721" x="7766050" y="4432300"/>
          <p14:tracePt t="50887" x="7759700" y="4432300"/>
          <p14:tracePt t="50895" x="7759700" y="4419600"/>
          <p14:tracePt t="50903" x="7747000" y="4406900"/>
          <p14:tracePt t="50918" x="7727950" y="4356100"/>
          <p14:tracePt t="50936" x="7715250" y="4343400"/>
          <p14:tracePt t="50969" x="7708900" y="4337050"/>
          <p14:tracePt t="51040" x="7708900" y="4343400"/>
          <p14:tracePt t="51265" x="7708900" y="4381500"/>
          <p14:tracePt t="51272" x="7708900" y="4387850"/>
          <p14:tracePt t="51285" x="7708900" y="4406900"/>
          <p14:tracePt t="51302" x="7715250" y="4419600"/>
          <p14:tracePt t="51319" x="7715250" y="4425950"/>
          <p14:tracePt t="53989" x="7721600" y="4425950"/>
          <p14:tracePt t="54025" x="7747000" y="4425950"/>
          <p14:tracePt t="54032" x="7804150" y="4419600"/>
          <p14:tracePt t="54040" x="7848600" y="4400550"/>
          <p14:tracePt t="54052" x="8001000" y="4375150"/>
          <p14:tracePt t="54069" x="8147050" y="4349750"/>
          <p14:tracePt t="54086" x="8280400" y="4318000"/>
          <p14:tracePt t="54102" x="8464550" y="4286250"/>
          <p14:tracePt t="54121" x="8509000" y="4279900"/>
          <p14:tracePt t="54136" x="8674100" y="4248150"/>
          <p14:tracePt t="54152" x="8769350" y="4248150"/>
          <p14:tracePt t="54169" x="8877300" y="4248150"/>
          <p14:tracePt t="54188" x="9004300" y="4248150"/>
          <p14:tracePt t="54203" x="9124950" y="4248150"/>
          <p14:tracePt t="54219" x="9220200" y="4248150"/>
          <p14:tracePt t="54237" x="9309100" y="4248150"/>
          <p14:tracePt t="54253" x="9359900" y="4248150"/>
          <p14:tracePt t="54269" x="9404350" y="4248150"/>
          <p14:tracePt t="54285" x="9448800" y="4248150"/>
          <p14:tracePt t="54303" x="9531350" y="4241800"/>
          <p14:tracePt t="54319" x="9677400" y="4241800"/>
          <p14:tracePt t="54336" x="9779000" y="4241800"/>
          <p14:tracePt t="54352" x="9893300" y="4241800"/>
          <p14:tracePt t="54368" x="9982200" y="4235450"/>
          <p14:tracePt t="54385" x="10001250" y="4229100"/>
          <p14:tracePt t="54419" x="10007600" y="4229100"/>
          <p14:tracePt t="54522" x="10007600" y="4248150"/>
          <p14:tracePt t="54546" x="10007600" y="4254500"/>
          <p14:tracePt t="54552" x="10026650" y="4279900"/>
          <p14:tracePt t="54562" x="10045700" y="4311650"/>
          <p14:tracePt t="54570" x="10115550" y="4349750"/>
          <p14:tracePt t="54587" x="10229850" y="4406900"/>
          <p14:tracePt t="54603" x="10350500" y="4457700"/>
          <p14:tracePt t="54619" x="10502900" y="4483100"/>
          <p14:tracePt t="54637" x="10661650" y="4489450"/>
          <p14:tracePt t="54653" x="10775950" y="4489450"/>
          <p14:tracePt t="54670" x="10845800" y="4489450"/>
          <p14:tracePt t="54670" x="10858500" y="4489450"/>
          <p14:tracePt t="54692" x="10896600" y="4476750"/>
          <p14:tracePt t="54705" x="10896600" y="4432300"/>
          <p14:tracePt t="54720" x="10896600" y="4394200"/>
          <p14:tracePt t="54736" x="10896600" y="4337050"/>
          <p14:tracePt t="54753" x="10883900" y="4254500"/>
          <p14:tracePt t="54770" x="10826750" y="4140200"/>
          <p14:tracePt t="54785" x="10750550" y="4025900"/>
          <p14:tracePt t="54802" x="10680700" y="3937000"/>
          <p14:tracePt t="54819" x="10572750" y="3848100"/>
          <p14:tracePt t="54836" x="10502900" y="3803650"/>
          <p14:tracePt t="54852" x="10407650" y="3765550"/>
          <p14:tracePt t="54869" x="10287000" y="3740150"/>
          <p14:tracePt t="54885" x="10179050" y="3740150"/>
          <p14:tracePt t="54901" x="10064750" y="3740150"/>
          <p14:tracePt t="54918" x="9944100" y="3740150"/>
          <p14:tracePt t="54935" x="9918700" y="3746500"/>
          <p14:tracePt t="54953" x="9867900" y="3765550"/>
          <p14:tracePt t="54969" x="9848850" y="3778250"/>
          <p14:tracePt t="54986" x="9836150" y="3790950"/>
          <p14:tracePt t="55003" x="9804400" y="3822700"/>
          <p14:tracePt t="55019" x="9791700" y="3841750"/>
          <p14:tracePt t="55035" x="9779000" y="3898900"/>
          <p14:tracePt t="55052" x="9766300" y="3949700"/>
          <p14:tracePt t="55069" x="9766300" y="4006850"/>
          <p14:tracePt t="55086" x="9766300" y="4044950"/>
          <p14:tracePt t="55102" x="9766300" y="4064000"/>
          <p14:tracePt t="55119" x="9766300" y="4076700"/>
          <p14:tracePt t="55135" x="9779000" y="4083050"/>
          <p14:tracePt t="55152" x="9798050" y="4095750"/>
          <p14:tracePt t="55169" x="9848850" y="4102100"/>
          <p14:tracePt t="55187" x="9925050" y="4102100"/>
          <p14:tracePt t="55202" x="10007600" y="4102100"/>
          <p14:tracePt t="55219" x="10096500" y="4102100"/>
          <p14:tracePt t="55236" x="10179050" y="4102100"/>
          <p14:tracePt t="55252" x="10223500" y="4102100"/>
          <p14:tracePt t="55268" x="10248900" y="4102100"/>
          <p14:tracePt t="58819" x="10229850" y="4102100"/>
          <p14:tracePt t="59682" x="10210800" y="4108450"/>
          <p14:tracePt t="59691" x="10198100" y="4108450"/>
          <p14:tracePt t="59704" x="10166350" y="4108450"/>
          <p14:tracePt t="59722" x="10102850" y="4108450"/>
          <p14:tracePt t="59739" x="10045700" y="4108450"/>
          <p14:tracePt t="59754" x="9963150" y="4108450"/>
          <p14:tracePt t="59771" x="9842500" y="4083050"/>
          <p14:tracePt t="59788" x="9772650" y="4083050"/>
          <p14:tracePt t="59803" x="9715500" y="4076700"/>
          <p14:tracePt t="59819" x="9658350" y="4070350"/>
          <p14:tracePt t="59836" x="9620250" y="4070350"/>
          <p14:tracePt t="59854" x="9594850" y="4070350"/>
          <p14:tracePt t="59869" x="9569450" y="4070350"/>
          <p14:tracePt t="59885" x="9537700" y="4070350"/>
          <p14:tracePt t="59902" x="9518650" y="4070350"/>
          <p14:tracePt t="59918" x="9486900" y="4070350"/>
          <p14:tracePt t="59935" x="9442450" y="4089400"/>
          <p14:tracePt t="59954" x="9340850" y="4121150"/>
          <p14:tracePt t="59970" x="9226550" y="4159250"/>
          <p14:tracePt t="59986" x="9144000" y="4191000"/>
          <p14:tracePt t="60002" x="9080500" y="4216400"/>
          <p14:tracePt t="60019" x="8985250" y="4241800"/>
          <p14:tracePt t="60036" x="8890000" y="4279900"/>
          <p14:tracePt t="60052" x="8756650" y="4349750"/>
          <p14:tracePt t="60068" x="8591550" y="4419600"/>
          <p14:tracePt t="60086" x="8439150" y="4476750"/>
          <p14:tracePt t="60102" x="8299450" y="4533900"/>
          <p14:tracePt t="60119" x="8191500" y="4578350"/>
          <p14:tracePt t="60136" x="8115300" y="4603750"/>
          <p14:tracePt t="60152" x="8039100" y="4654550"/>
          <p14:tracePt t="60169" x="8001000" y="4692650"/>
          <p14:tracePt t="60188" x="7937500" y="4737100"/>
          <p14:tracePt t="60203" x="7905750" y="4756150"/>
          <p14:tracePt t="60218" x="7861300" y="4781550"/>
          <p14:tracePt t="60236" x="7835900" y="4806950"/>
          <p14:tracePt t="60252" x="7785100" y="4857750"/>
          <p14:tracePt t="60269" x="7721600" y="4889500"/>
          <p14:tracePt t="60286" x="7677150" y="4933950"/>
          <p14:tracePt t="60302" x="7645400" y="4978400"/>
          <p14:tracePt t="60319" x="7613650" y="5016500"/>
          <p14:tracePt t="60336" x="7594600" y="5035550"/>
          <p14:tracePt t="60352" x="7588250" y="5035550"/>
          <p14:tracePt t="60385" x="7581900" y="5035550"/>
          <p14:tracePt t="60490" x="7569200" y="5035550"/>
          <p14:tracePt t="60498" x="7556500" y="5035550"/>
          <p14:tracePt t="60506" x="7505700" y="5022850"/>
          <p14:tracePt t="60522" x="7404100" y="4978400"/>
          <p14:tracePt t="60540" x="7296150" y="4921250"/>
          <p14:tracePt t="60555" x="7194550" y="4870450"/>
          <p14:tracePt t="60571" x="7105650" y="4845050"/>
          <p14:tracePt t="60589" x="7023100" y="4819650"/>
          <p14:tracePt t="60604" x="6972300" y="4800600"/>
          <p14:tracePt t="60621" x="6921500" y="4787900"/>
          <p14:tracePt t="60638" x="6877050" y="4781550"/>
          <p14:tracePt t="60655" x="6800850" y="4775200"/>
          <p14:tracePt t="60655" x="6743700" y="4775200"/>
          <p14:tracePt t="60676" x="6699250" y="4775200"/>
          <p14:tracePt t="60688" x="6540500" y="4775200"/>
          <p14:tracePt t="60706" x="6445250" y="4775200"/>
          <p14:tracePt t="60723" x="6350000" y="4775200"/>
          <p14:tracePt t="60739" x="6248400" y="4794250"/>
          <p14:tracePt t="60755" x="6159500" y="4826000"/>
          <p14:tracePt t="60772" x="6089650" y="4845050"/>
          <p14:tracePt t="60788" x="6045200" y="4864100"/>
          <p14:tracePt t="60805" x="6019800" y="4889500"/>
          <p14:tracePt t="60821" x="6000750" y="4902200"/>
          <p14:tracePt t="60837" x="5975350" y="4933950"/>
          <p14:tracePt t="60855" x="5956300" y="4959350"/>
          <p14:tracePt t="60872" x="5943600" y="5003800"/>
          <p14:tracePt t="60888" x="5937250" y="5041900"/>
          <p14:tracePt t="60902" x="5937250" y="5080000"/>
          <p14:tracePt t="60919" x="5937250" y="5118100"/>
          <p14:tracePt t="60935" x="5937250" y="5156200"/>
          <p14:tracePt t="60954" x="5962650" y="5238750"/>
          <p14:tracePt t="60969" x="6007100" y="5302250"/>
          <p14:tracePt t="60987" x="6057900" y="5365750"/>
          <p14:tracePt t="61004" x="6115050" y="5410200"/>
          <p14:tracePt t="61020" x="6178550" y="5461000"/>
          <p14:tracePt t="61037" x="6242050" y="5492750"/>
          <p14:tracePt t="61053" x="6330950" y="5518150"/>
          <p14:tracePt t="61070" x="6477000" y="5568950"/>
          <p14:tracePt t="61087" x="6610350" y="5626100"/>
          <p14:tracePt t="61103" x="6769100" y="5651500"/>
          <p14:tracePt t="61120" x="6959600" y="5664200"/>
          <p14:tracePt t="61137" x="7213600" y="5670550"/>
          <p14:tracePt t="61153" x="7372350" y="5670550"/>
          <p14:tracePt t="61170" x="7562850" y="5670550"/>
          <p14:tracePt t="61189" x="7708900" y="5670550"/>
          <p14:tracePt t="61205" x="7886700" y="5670550"/>
          <p14:tracePt t="61221" x="8077200" y="5676900"/>
          <p14:tracePt t="61238" x="8248650" y="5702300"/>
          <p14:tracePt t="61253" x="8432800" y="5746750"/>
          <p14:tracePt t="61270" x="8572500" y="5791200"/>
          <p14:tracePt t="61287" x="8705850" y="5816600"/>
          <p14:tracePt t="61303" x="8807450" y="5848350"/>
          <p14:tracePt t="61320" x="8947150" y="5892800"/>
          <p14:tracePt t="61337" x="9036050" y="5911850"/>
          <p14:tracePt t="61354" x="9144000" y="5930900"/>
          <p14:tracePt t="61370" x="9251950" y="5937250"/>
          <p14:tracePt t="61387" x="9340850" y="5956300"/>
          <p14:tracePt t="61403" x="9429750" y="5962650"/>
          <p14:tracePt t="61420" x="9493250" y="5962650"/>
          <p14:tracePt t="61438" x="9525000" y="5962650"/>
          <p14:tracePt t="61454" x="9569450" y="5956300"/>
          <p14:tracePt t="61470" x="9613900" y="5930900"/>
          <p14:tracePt t="61485" x="9652000" y="5911850"/>
          <p14:tracePt t="61502" x="9683750" y="5892800"/>
          <p14:tracePt t="61519" x="9721850" y="5867400"/>
          <p14:tracePt t="61535" x="9804400" y="5829300"/>
          <p14:tracePt t="61552" x="9956800" y="5734050"/>
          <p14:tracePt t="61570" x="10077450" y="5676900"/>
          <p14:tracePt t="61586" x="10198100" y="5600700"/>
          <p14:tracePt t="61602" x="10267950" y="5568950"/>
          <p14:tracePt t="61619" x="10331450" y="5530850"/>
          <p14:tracePt t="61635" x="10356850" y="5505450"/>
          <p14:tracePt t="61653" x="10363200" y="5499100"/>
          <p14:tracePt t="61669" x="10363200" y="5486400"/>
          <p14:tracePt t="61688" x="10369550" y="5467350"/>
          <p14:tracePt t="61703" x="10382250" y="5416550"/>
          <p14:tracePt t="61719" x="10382250" y="5378450"/>
          <p14:tracePt t="61736" x="10382250" y="5289550"/>
          <p14:tracePt t="61754" x="10375900" y="5219700"/>
          <p14:tracePt t="61769" x="10344150" y="5149850"/>
          <p14:tracePt t="61786" x="10293350" y="5092700"/>
          <p14:tracePt t="61803" x="10242550" y="5035550"/>
          <p14:tracePt t="61819" x="10166350" y="4965700"/>
          <p14:tracePt t="61835" x="10052050" y="4889500"/>
          <p14:tracePt t="61852" x="9918700" y="4806950"/>
          <p14:tracePt t="61869" x="9779000" y="4749800"/>
          <p14:tracePt t="61886" x="9594850" y="4686300"/>
          <p14:tracePt t="61902" x="9315450" y="4629150"/>
          <p14:tracePt t="61919" x="8991600" y="4584700"/>
          <p14:tracePt t="61936" x="8623300" y="4584700"/>
          <p14:tracePt t="61953" x="8185150" y="4572000"/>
          <p14:tracePt t="61970" x="7829550" y="4565650"/>
          <p14:tracePt t="61987" x="7556500" y="4552950"/>
          <p14:tracePt t="62002" x="7296150" y="4552950"/>
          <p14:tracePt t="62019" x="7080250" y="4552950"/>
          <p14:tracePt t="62037" x="6896100" y="4552950"/>
          <p14:tracePt t="62052" x="6756400" y="4572000"/>
          <p14:tracePt t="62068" x="6654800" y="4591050"/>
          <p14:tracePt t="62086" x="6553200" y="4635500"/>
          <p14:tracePt t="62102" x="6451600" y="4667250"/>
          <p14:tracePt t="62119" x="6350000" y="4705350"/>
          <p14:tracePt t="62135" x="6254750" y="4749800"/>
          <p14:tracePt t="62152" x="6115050" y="4845050"/>
          <p14:tracePt t="62169" x="6019800" y="4908550"/>
          <p14:tracePt t="62188" x="5962650" y="4959350"/>
          <p14:tracePt t="62203" x="5886450" y="5010150"/>
          <p14:tracePt t="62219" x="5829300" y="5067300"/>
          <p14:tracePt t="62236" x="5803900" y="5105400"/>
          <p14:tracePt t="62252" x="5784850" y="5168900"/>
          <p14:tracePt t="62270" x="5765800" y="5257800"/>
          <p14:tracePt t="62286" x="5765800" y="5346700"/>
          <p14:tracePt t="62302" x="5765800" y="5441950"/>
          <p14:tracePt t="62319" x="5772150" y="5518150"/>
          <p14:tracePt t="62336" x="5803900" y="5581650"/>
          <p14:tracePt t="62353" x="5880100" y="5695950"/>
          <p14:tracePt t="62369" x="5911850" y="5734050"/>
          <p14:tracePt t="62386" x="6026150" y="5816600"/>
          <p14:tracePt t="62403" x="6146800" y="5842000"/>
          <p14:tracePt t="62419" x="6273800" y="5848350"/>
          <p14:tracePt t="62436" x="6464300" y="5861050"/>
          <p14:tracePt t="62453" x="6654800" y="5861050"/>
          <p14:tracePt t="62469" x="6864350" y="5861050"/>
          <p14:tracePt t="62486" x="7092950" y="5861050"/>
          <p14:tracePt t="62503" x="7327900" y="5861050"/>
          <p14:tracePt t="62519" x="7588250" y="5861050"/>
          <p14:tracePt t="62537" x="7797800" y="5861050"/>
          <p14:tracePt t="62553" x="8007350" y="5861050"/>
          <p14:tracePt t="62569" x="8280400" y="5861050"/>
          <p14:tracePt t="62585" x="8445500" y="5861050"/>
          <p14:tracePt t="62602" x="8616950" y="5848350"/>
          <p14:tracePt t="62619" x="8801100" y="5797550"/>
          <p14:tracePt t="62636" x="8978900" y="5734050"/>
          <p14:tracePt t="62652" x="9194800" y="5676900"/>
          <p14:tracePt t="62669" x="9429750" y="5651500"/>
          <p14:tracePt t="62689" x="9798050" y="5607050"/>
          <p14:tracePt t="62704" x="10134600" y="5581650"/>
          <p14:tracePt t="62720" x="10356850" y="5568950"/>
          <p14:tracePt t="62736" x="10560050" y="5537200"/>
          <p14:tracePt t="62752" x="10744200" y="5499100"/>
          <p14:tracePt t="62769" x="10801350" y="5473700"/>
          <p14:tracePt t="62786" x="10826750" y="5441950"/>
          <p14:tracePt t="62803" x="10833100" y="5429250"/>
          <p14:tracePt t="62819" x="10839450" y="5410200"/>
          <p14:tracePt t="62836" x="10839450" y="5391150"/>
          <p14:tracePt t="62853" x="10839450" y="5353050"/>
          <p14:tracePt t="62869" x="10839450" y="5308600"/>
          <p14:tracePt t="62885" x="10826750" y="5276850"/>
          <p14:tracePt t="62902" x="10795000" y="5219700"/>
          <p14:tracePt t="62919" x="10763250" y="5175250"/>
          <p14:tracePt t="62935" x="10655300" y="5105400"/>
          <p14:tracePt t="62955" x="10534650" y="5060950"/>
          <p14:tracePt t="62970" x="10388600" y="5010150"/>
          <p14:tracePt t="62986" x="10217150" y="4959350"/>
          <p14:tracePt t="63003" x="9950450" y="4908550"/>
          <p14:tracePt t="63020" x="9556750" y="4838700"/>
          <p14:tracePt t="63035" x="8953500" y="4756150"/>
          <p14:tracePt t="63053" x="8420100" y="4699000"/>
          <p14:tracePt t="63069" x="7924800" y="4648200"/>
          <p14:tracePt t="63086" x="7537450" y="4603750"/>
          <p14:tracePt t="63102" x="7302500" y="4603750"/>
          <p14:tracePt t="63119" x="7112000" y="4584700"/>
          <p14:tracePt t="63136" x="7004050" y="4578350"/>
          <p14:tracePt t="63152" x="6959600" y="4578350"/>
          <p14:tracePt t="63169" x="6940550" y="4578350"/>
          <p14:tracePt t="63187" x="6908800" y="4603750"/>
          <p14:tracePt t="63204" x="6858000" y="4629150"/>
          <p14:tracePt t="63219" x="6788150" y="4679950"/>
          <p14:tracePt t="63236" x="6718300" y="4724400"/>
          <p14:tracePt t="63252" x="6667500" y="4768850"/>
          <p14:tracePt t="63269" x="6629400" y="4813300"/>
          <p14:tracePt t="63286" x="6610350" y="4851400"/>
          <p14:tracePt t="63302" x="6591300" y="4902200"/>
          <p14:tracePt t="63319" x="6565900" y="4940300"/>
          <p14:tracePt t="63336" x="6540500" y="4984750"/>
          <p14:tracePt t="63352" x="6515100" y="5073650"/>
          <p14:tracePt t="63369" x="6508750" y="5130800"/>
          <p14:tracePt t="63386" x="6508750" y="5187950"/>
          <p14:tracePt t="63403" x="6508750" y="5245100"/>
          <p14:tracePt t="63419" x="6508750" y="5295900"/>
          <p14:tracePt t="63436" x="6502400" y="5340350"/>
          <p14:tracePt t="63453" x="6489700" y="5384800"/>
          <p14:tracePt t="63470" x="6489700" y="5416550"/>
          <p14:tracePt t="63487" x="6489700" y="5441950"/>
          <p14:tracePt t="63502" x="6489700" y="5467350"/>
          <p14:tracePt t="63519" x="6489700" y="5492750"/>
          <p14:tracePt t="63536" x="6502400" y="5556250"/>
          <p14:tracePt t="63553" x="6534150" y="5607050"/>
          <p14:tracePt t="63569" x="6578600" y="5670550"/>
          <p14:tracePt t="63586" x="6623050" y="5721350"/>
          <p14:tracePt t="63602" x="6661150" y="5740400"/>
          <p14:tracePt t="63619" x="6692900" y="5765800"/>
          <p14:tracePt t="63636" x="6769100" y="5803900"/>
          <p14:tracePt t="63652" x="6851650" y="5822950"/>
          <p14:tracePt t="63669" x="6959600" y="5842000"/>
          <p14:tracePt t="63669" x="7035800" y="5848350"/>
          <p14:tracePt t="63689" x="7086600" y="5848350"/>
          <p14:tracePt t="63704" x="7239000" y="5854700"/>
          <p14:tracePt t="63720" x="7397750" y="5867400"/>
          <p14:tracePt t="63736" x="7639050" y="5873750"/>
          <p14:tracePt t="63753" x="7797800" y="5873750"/>
          <p14:tracePt t="63770" x="7918450" y="5873750"/>
          <p14:tracePt t="63786" x="8013700" y="5873750"/>
          <p14:tracePt t="63803" x="8128000" y="5873750"/>
          <p14:tracePt t="63819" x="8248650" y="5873750"/>
          <p14:tracePt t="63835" x="8382000" y="5873750"/>
          <p14:tracePt t="63852" x="8509000" y="5873750"/>
          <p14:tracePt t="63869" x="8661400" y="5873750"/>
          <p14:tracePt t="63885" x="8782050" y="5867400"/>
          <p14:tracePt t="63902" x="8851900" y="5867400"/>
          <p14:tracePt t="63919" x="8966200" y="5842000"/>
          <p14:tracePt t="63936" x="9055100" y="5816600"/>
          <p14:tracePt t="63953" x="9207500" y="5784850"/>
          <p14:tracePt t="63969" x="9455150" y="5740400"/>
          <p14:tracePt t="63986" x="9613900" y="5708650"/>
          <p14:tracePt t="64003" x="9766300" y="5683250"/>
          <p14:tracePt t="64019" x="9899650" y="5657850"/>
          <p14:tracePt t="64036" x="10020300" y="5632450"/>
          <p14:tracePt t="64052" x="10109200" y="5619750"/>
          <p14:tracePt t="64069" x="10128250" y="5607050"/>
          <p14:tracePt t="64086" x="10140950" y="5607050"/>
          <p14:tracePt t="64103" x="10153650" y="5588000"/>
          <p14:tracePt t="64119" x="10160000" y="5568950"/>
          <p14:tracePt t="64136" x="10160000" y="5524500"/>
          <p14:tracePt t="64153" x="10160000" y="5486400"/>
          <p14:tracePt t="64169" x="10160000" y="5397500"/>
          <p14:tracePt t="64189" x="10140950" y="5321300"/>
          <p14:tracePt t="64203" x="10115550" y="5270500"/>
          <p14:tracePt t="64220" x="10077450" y="5200650"/>
          <p14:tracePt t="64236" x="10052050" y="5162550"/>
          <p14:tracePt t="64252" x="10020300" y="5118100"/>
          <p14:tracePt t="64269" x="9982200" y="5073650"/>
          <p14:tracePt t="64286" x="9931400" y="5022850"/>
          <p14:tracePt t="64303" x="9848850" y="4972050"/>
          <p14:tracePt t="64320" x="9766300" y="4933950"/>
          <p14:tracePt t="64336" x="9652000" y="4889500"/>
          <p14:tracePt t="64353" x="9531350" y="4832350"/>
          <p14:tracePt t="64369" x="9290050" y="4794250"/>
          <p14:tracePt t="64387" x="9055100" y="4781550"/>
          <p14:tracePt t="64402" x="8743950" y="4775200"/>
          <p14:tracePt t="64420" x="8223250" y="4775200"/>
          <p14:tracePt t="64436" x="7620000" y="4762500"/>
          <p14:tracePt t="64453" x="7207250" y="4762500"/>
          <p14:tracePt t="64470" x="6959600" y="4762500"/>
          <p14:tracePt t="64486" x="6654800" y="4762500"/>
          <p14:tracePt t="64504" x="6464300" y="4762500"/>
          <p14:tracePt t="64521" x="6273800" y="4762500"/>
          <p14:tracePt t="64536" x="6165850" y="4762500"/>
          <p14:tracePt t="64553" x="6134100" y="4762500"/>
          <p14:tracePt t="64569" x="6115050" y="4775200"/>
          <p14:tracePt t="64586" x="6108700" y="4787900"/>
          <p14:tracePt t="64602" x="6102350" y="4826000"/>
          <p14:tracePt t="64619" x="6089650" y="4857750"/>
          <p14:tracePt t="64636" x="6076950" y="4927600"/>
          <p14:tracePt t="64652" x="6070600" y="4991100"/>
          <p14:tracePt t="64669" x="6070600" y="5067300"/>
          <p14:tracePt t="64688" x="6076950" y="5137150"/>
          <p14:tracePt t="64703" x="6108700" y="5213350"/>
          <p14:tracePt t="64719" x="6178550" y="5308600"/>
          <p14:tracePt t="64736" x="6248400" y="5378450"/>
          <p14:tracePt t="64752" x="6318250" y="5467350"/>
          <p14:tracePt t="64769" x="6394450" y="5543550"/>
          <p14:tracePt t="64785" x="6527800" y="5626100"/>
          <p14:tracePt t="64803" x="6616700" y="5689600"/>
          <p14:tracePt t="64819" x="6686550" y="5746750"/>
          <p14:tracePt t="64835" x="6743700" y="5772150"/>
          <p14:tracePt t="64852" x="6775450" y="5791200"/>
          <p14:tracePt t="64869" x="6794500" y="5797550"/>
          <p14:tracePt t="64885" x="6826250" y="5816600"/>
          <p14:tracePt t="64902" x="6851650" y="5816600"/>
          <p14:tracePt t="64919" x="6921500" y="5822950"/>
          <p14:tracePt t="64936" x="7004050" y="5822950"/>
          <p14:tracePt t="64953" x="7099300" y="5822950"/>
          <p14:tracePt t="64970" x="7251700" y="5822950"/>
          <p14:tracePt t="64986" x="7327900" y="5822950"/>
          <p14:tracePt t="65002" x="7442200" y="5822950"/>
          <p14:tracePt t="65020" x="7531100" y="5822950"/>
          <p14:tracePt t="65036" x="7600950" y="5810250"/>
          <p14:tracePt t="65052" x="7683500" y="5778500"/>
          <p14:tracePt t="65069" x="7727950" y="5765800"/>
          <p14:tracePt t="65086" x="7759700" y="5753100"/>
          <p14:tracePt t="65102" x="7772400" y="5740400"/>
          <p14:tracePt t="65119" x="7797800" y="5727700"/>
          <p14:tracePt t="65136" x="7835900" y="5715000"/>
          <p14:tracePt t="65153" x="7854950" y="5702300"/>
          <p14:tracePt t="65169" x="7867650" y="5702300"/>
          <p14:tracePt t="65186" x="7867650" y="5695950"/>
          <p14:tracePt t="65452" x="7874000" y="5695950"/>
          <p14:tracePt t="65467" x="7893050" y="5695950"/>
          <p14:tracePt t="65475" x="7918450" y="5683250"/>
          <p14:tracePt t="65486" x="7994650" y="5670550"/>
          <p14:tracePt t="65503" x="8147050" y="5651500"/>
          <p14:tracePt t="65520" x="8343900" y="5645150"/>
          <p14:tracePt t="65536" x="8547100" y="5626100"/>
          <p14:tracePt t="65553" x="8788400" y="5607050"/>
          <p14:tracePt t="65569" x="8864600" y="5600700"/>
          <p14:tracePt t="65586" x="9017000" y="5581650"/>
          <p14:tracePt t="65603" x="9048750" y="5568950"/>
          <p14:tracePt t="65636" x="8972550" y="5543550"/>
          <p14:tracePt t="65837" x="8928100" y="5543550"/>
          <p14:tracePt t="65846" x="8851900" y="5543550"/>
          <p14:tracePt t="65856" x="8712200" y="5518150"/>
          <p14:tracePt t="65874" x="8451850" y="5461000"/>
          <p14:tracePt t="65891" x="8369300" y="5435600"/>
          <p14:tracePt t="65904" x="8166100" y="5359400"/>
          <p14:tracePt t="65919" x="7943850" y="5283200"/>
          <p14:tracePt t="65936" x="7715250" y="5200650"/>
          <p14:tracePt t="65954" x="7550150" y="5149850"/>
          <p14:tracePt t="65969" x="7454900" y="5105400"/>
          <p14:tracePt t="66011" x="2857500" y="1346200"/>
          <p14:tracePt t="66025" x="2851150" y="1339850"/>
          <p14:tracePt t="66034" x="2832100" y="1320800"/>
          <p14:tracePt t="66042" x="2806700" y="1295400"/>
          <p14:tracePt t="66057" x="2705100" y="1206500"/>
          <p14:tracePt t="66073" x="2622550" y="1136650"/>
          <p14:tracePt t="66091" x="2495550" y="1066800"/>
          <p14:tracePt t="66107" x="2343150" y="1028700"/>
          <p14:tracePt t="66124" x="2171700" y="977900"/>
          <p14:tracePt t="66140" x="2038350" y="927100"/>
          <p14:tracePt t="66157" x="1943100" y="901700"/>
          <p14:tracePt t="66173" x="1892300" y="882650"/>
          <p14:tracePt t="66191" x="1847850" y="869950"/>
          <p14:tracePt t="66206" x="1816100" y="863600"/>
          <p14:tracePt t="66224" x="1739900" y="844550"/>
          <p14:tracePt t="66241" x="1657350" y="806450"/>
          <p14:tracePt t="66257" x="1524000" y="736600"/>
          <p14:tracePt t="66275" x="1352550" y="622300"/>
          <p14:tracePt t="66290" x="1168400" y="546100"/>
          <p14:tracePt t="66307" x="996950" y="457200"/>
          <p14:tracePt t="66324" x="882650" y="400050"/>
          <p14:tracePt t="66341" x="781050" y="349250"/>
          <p14:tracePt t="66357" x="711200" y="317500"/>
          <p14:tracePt t="68149" x="1212850" y="5080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446088"/>
            <a:ext cx="8251783" cy="976312"/>
          </a:xfrm>
        </p:spPr>
        <p:txBody>
          <a:bodyPr>
            <a:normAutofit/>
          </a:bodyPr>
          <a:lstStyle/>
          <a:p>
            <a:r>
              <a:rPr lang="en-US" dirty="0" smtClean="0"/>
              <a:t>II. Initial Data </a:t>
            </a:r>
            <a:r>
              <a:rPr lang="en-US" dirty="0" smtClean="0"/>
              <a:t>Exploratory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previous_application.csv and installments_payments.csv</a:t>
            </a:r>
            <a:endParaRPr lang="en-US" sz="18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13" y="1544338"/>
            <a:ext cx="10793369" cy="2451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475" y="4242487"/>
            <a:ext cx="11114644" cy="2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4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5"/>
    </mc:Choice>
    <mc:Fallback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1" y="446088"/>
            <a:ext cx="8251783" cy="976312"/>
          </a:xfrm>
        </p:spPr>
        <p:txBody>
          <a:bodyPr>
            <a:normAutofit/>
          </a:bodyPr>
          <a:lstStyle/>
          <a:p>
            <a:r>
              <a:rPr lang="en-US" dirty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smtClean="0"/>
              <a:t>credit_card_balance_ready.csv </a:t>
            </a:r>
            <a:r>
              <a:rPr lang="en-US" dirty="0"/>
              <a:t>and POS_CASH_balance.csv</a:t>
            </a:r>
            <a:endParaRPr lang="en-US" sz="1800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654" y="1641518"/>
            <a:ext cx="9225348" cy="2460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247" y="4321561"/>
            <a:ext cx="10429103" cy="22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86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5"/>
    </mc:Choice>
    <mc:Fallback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418885"/>
          </a:xfrm>
        </p:spPr>
        <p:txBody>
          <a:bodyPr>
            <a:normAutofit/>
          </a:bodyPr>
          <a:lstStyle/>
          <a:p>
            <a:pPr marL="457200" lvl="1"/>
            <a:r>
              <a:rPr lang="en-US" dirty="0"/>
              <a:t>IV. Merge all data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en-US" sz="1200" b="1" dirty="0"/>
          </a:p>
          <a:p>
            <a:endParaRPr lang="en-US" sz="1200" b="1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249" y="1344848"/>
            <a:ext cx="10967351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5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55"/>
    </mc:Choice>
    <mc:Fallback xmlns="">
      <p:transition spd="slow" advTm="82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4" x="6165850" y="3657600"/>
          <p14:tracePt t="31" x="6178550" y="3657600"/>
          <p14:tracePt t="39" x="6223000" y="3651250"/>
          <p14:tracePt t="50" x="6407150" y="3613150"/>
          <p14:tracePt t="67" x="6724650" y="3562350"/>
          <p14:tracePt t="84" x="7118350" y="3505200"/>
          <p14:tracePt t="100" x="7772400" y="3371850"/>
          <p14:tracePt t="117" x="8655050" y="3244850"/>
          <p14:tracePt t="133" x="9518650" y="3086100"/>
          <p14:tracePt t="150" x="10712450" y="2933700"/>
          <p14:tracePt t="168" x="11004550" y="2876550"/>
          <p14:tracePt t="184" x="11601450" y="2781300"/>
          <p14:tracePt t="200" x="11734800" y="2724150"/>
          <p14:tracePt t="217" x="11747500" y="2717800"/>
          <p14:tracePt t="250" x="11747500" y="2711450"/>
          <p14:tracePt t="319" x="11747500" y="2698750"/>
          <p14:tracePt t="327" x="11753850" y="2686050"/>
          <p14:tracePt t="337" x="11766550" y="2660650"/>
          <p14:tracePt t="351" x="11817350" y="2597150"/>
          <p14:tracePt t="368" x="11836400" y="2565400"/>
          <p14:tracePt t="384" x="11842750" y="2552700"/>
          <p14:tracePt t="401" x="11842750" y="2533650"/>
          <p14:tracePt t="418" x="11842750" y="2514600"/>
          <p14:tracePt t="436" x="11842750" y="2508250"/>
          <p14:tracePt t="450" x="11842750" y="2489200"/>
          <p14:tracePt t="469" x="11836400" y="2470150"/>
          <p14:tracePt t="32897" x="11385550" y="2203450"/>
          <p14:tracePt t="33294" x="11360150" y="2190750"/>
          <p14:tracePt t="33296" x="11360150" y="2178050"/>
          <p14:tracePt t="33305" x="11366500" y="2152650"/>
          <p14:tracePt t="33321" x="11398250" y="2006600"/>
          <p14:tracePt t="33337" x="11404600" y="1949450"/>
          <p14:tracePt t="33352" x="11430000" y="1898650"/>
          <p14:tracePt t="33370" x="11442700" y="1860550"/>
          <p14:tracePt t="33386" x="11442700" y="1847850"/>
          <p14:tracePt t="33403" x="11442700" y="1828800"/>
          <p14:tracePt t="33419" x="11442700" y="1809750"/>
          <p14:tracePt t="33437" x="11442700" y="1790700"/>
          <p14:tracePt t="33453" x="11442700" y="1758950"/>
          <p14:tracePt t="33470" x="11442700" y="1733550"/>
          <p14:tracePt t="33486" x="11404600" y="1695450"/>
          <p14:tracePt t="33503" x="11322050" y="1619250"/>
          <p14:tracePt t="33520" x="11220450" y="1536700"/>
          <p14:tracePt t="33536" x="11150600" y="1485900"/>
          <p14:tracePt t="33553" x="11099800" y="1460500"/>
          <p14:tracePt t="33569" x="11061700" y="1441450"/>
          <p14:tracePt t="33586" x="10960100" y="1403350"/>
          <p14:tracePt t="33603" x="10820400" y="1358900"/>
          <p14:tracePt t="33620" x="10629900" y="1301750"/>
          <p14:tracePt t="33636" x="10375900" y="1200150"/>
          <p14:tracePt t="33653" x="9994900" y="1054100"/>
          <p14:tracePt t="33669" x="9512300" y="882650"/>
          <p14:tracePt t="33686" x="9150350" y="749300"/>
          <p14:tracePt t="33704" x="9042400" y="717550"/>
          <p14:tracePt t="33719" x="9004300" y="692150"/>
          <p14:tracePt t="33736" x="8997950" y="692150"/>
          <p14:tracePt t="33769" x="8991600" y="692150"/>
          <p14:tracePt t="34049" x="8985250" y="685800"/>
          <p14:tracePt t="34057" x="8985250" y="679450"/>
          <p14:tracePt t="34070" x="8985250" y="673100"/>
          <p14:tracePt t="34096" x="8985250" y="666750"/>
          <p14:tracePt t="34106" x="8985250" y="660400"/>
          <p14:tracePt t="34161" x="8978900" y="660400"/>
          <p14:tracePt t="34176" x="8966200" y="654050"/>
          <p14:tracePt t="34224" x="8966200" y="647700"/>
          <p14:tracePt t="34232" x="8959850" y="641350"/>
          <p14:tracePt t="34250" x="8947150" y="641350"/>
          <p14:tracePt t="34256" x="8934450" y="622300"/>
          <p14:tracePt t="35248" x="8928100" y="622300"/>
          <p14:tracePt t="35283" x="8909050" y="609600"/>
          <p14:tracePt t="35289" x="8890000" y="603250"/>
          <p14:tracePt t="35304" x="8864600" y="590550"/>
          <p14:tracePt t="35320" x="8851900" y="584200"/>
          <p14:tracePt t="35337" x="8839200" y="577850"/>
          <p14:tracePt t="35354" x="8826500" y="577850"/>
          <p14:tracePt t="35387" x="8813800" y="577850"/>
          <p14:tracePt t="35404" x="8807450" y="571500"/>
          <p14:tracePt t="35421" x="8807450" y="565150"/>
          <p14:tracePt t="35439" x="8801100" y="565150"/>
          <p14:tracePt t="35473" x="8794750" y="565150"/>
          <p14:tracePt t="35481" x="8782050" y="558800"/>
          <p14:tracePt t="35504" x="8775700" y="552450"/>
          <p14:tracePt t="35530" x="8769350" y="546100"/>
          <p14:tracePt t="35536" x="8756650" y="546100"/>
          <p14:tracePt t="35544" x="8743950" y="533400"/>
          <p14:tracePt t="35553" x="8705850" y="527050"/>
          <p14:tracePt t="35570" x="8661400" y="508000"/>
          <p14:tracePt t="35586" x="8636000" y="508000"/>
          <p14:tracePt t="35603" x="8610600" y="495300"/>
          <p14:tracePt t="35621" x="8591550" y="488950"/>
          <p14:tracePt t="35636" x="8566150" y="482600"/>
          <p14:tracePt t="35654" x="8528050" y="469900"/>
          <p14:tracePt t="35670" x="8496300" y="463550"/>
          <p14:tracePt t="35686" x="8458200" y="457200"/>
          <p14:tracePt t="35702" x="8420100" y="457200"/>
          <p14:tracePt t="35720" x="8394700" y="450850"/>
          <p14:tracePt t="35736" x="8356600" y="450850"/>
          <p14:tracePt t="35753" x="8299450" y="450850"/>
          <p14:tracePt t="35770" x="8261350" y="450850"/>
          <p14:tracePt t="35786" x="8223250" y="450850"/>
          <p14:tracePt t="35803" x="8191500" y="450850"/>
          <p14:tracePt t="35819" x="8178800" y="450850"/>
          <p14:tracePt t="35836" x="8166100" y="450850"/>
          <p14:tracePt t="35853" x="8159750" y="450850"/>
          <p14:tracePt t="35887" x="8147050" y="450850"/>
          <p14:tracePt t="35903" x="8140700" y="463550"/>
          <p14:tracePt t="35920" x="8115300" y="495300"/>
          <p14:tracePt t="35937" x="8096250" y="520700"/>
          <p14:tracePt t="35953" x="8077200" y="539750"/>
          <p14:tracePt t="35969" x="8070850" y="558800"/>
          <p14:tracePt t="35986" x="8058150" y="565150"/>
          <p14:tracePt t="36003" x="8058150" y="577850"/>
          <p14:tracePt t="36020" x="8051800" y="584200"/>
          <p14:tracePt t="36036" x="8045450" y="609600"/>
          <p14:tracePt t="36053" x="8045450" y="628650"/>
          <p14:tracePt t="36069" x="8045450" y="654050"/>
          <p14:tracePt t="36086" x="8032750" y="685800"/>
          <p14:tracePt t="36102" x="8026400" y="736600"/>
          <p14:tracePt t="36121" x="8020050" y="774700"/>
          <p14:tracePt t="36137" x="8020050" y="793750"/>
          <p14:tracePt t="36153" x="8020050" y="806450"/>
          <p14:tracePt t="36170" x="8020050" y="825500"/>
          <p14:tracePt t="36186" x="8020050" y="850900"/>
          <p14:tracePt t="36203" x="8032750" y="869950"/>
          <p14:tracePt t="36221" x="8051800" y="895350"/>
          <p14:tracePt t="36236" x="8070850" y="914400"/>
          <p14:tracePt t="36253" x="8115300" y="933450"/>
          <p14:tracePt t="36270" x="8166100" y="952500"/>
          <p14:tracePt t="36286" x="8216900" y="990600"/>
          <p14:tracePt t="36304" x="8242300" y="996950"/>
          <p14:tracePt t="36320" x="8274050" y="996950"/>
          <p14:tracePt t="36337" x="8318500" y="996950"/>
          <p14:tracePt t="36353" x="8350250" y="996950"/>
          <p14:tracePt t="36370" x="8394700" y="996950"/>
          <p14:tracePt t="36387" x="8439150" y="996950"/>
          <p14:tracePt t="36403" x="8540750" y="984250"/>
          <p14:tracePt t="36421" x="8629650" y="971550"/>
          <p14:tracePt t="36437" x="8699500" y="952500"/>
          <p14:tracePt t="36453" x="8782050" y="933450"/>
          <p14:tracePt t="36469" x="8832850" y="914400"/>
          <p14:tracePt t="36486" x="8864600" y="889000"/>
          <p14:tracePt t="36503" x="8896350" y="869950"/>
          <p14:tracePt t="36519" x="8902700" y="857250"/>
          <p14:tracePt t="36553" x="8909050" y="850900"/>
          <p14:tracePt t="36569" x="8909050" y="844550"/>
          <p14:tracePt t="36673" x="8909050" y="831850"/>
          <p14:tracePt t="36680" x="8909050" y="825500"/>
          <p14:tracePt t="36696" x="8909050" y="819150"/>
          <p14:tracePt t="36714" x="8909050" y="812800"/>
          <p14:tracePt t="36720" x="8909050" y="806450"/>
          <p14:tracePt t="36736" x="8909050" y="781050"/>
          <p14:tracePt t="36753" x="8902700" y="742950"/>
          <p14:tracePt t="36769" x="8896350" y="736600"/>
          <p14:tracePt t="36786" x="8896350" y="723900"/>
          <p14:tracePt t="36803" x="8896350" y="717550"/>
          <p14:tracePt t="36835" x="8890000" y="711200"/>
          <p14:tracePt t="36960" x="8883650" y="711200"/>
          <p14:tracePt t="36977" x="8877300" y="704850"/>
          <p14:tracePt t="37001" x="8870950" y="704850"/>
          <p14:tracePt t="37071" x="8864600" y="698500"/>
          <p14:tracePt t="37144" x="8858250" y="698500"/>
          <p14:tracePt t="37153" x="8851900" y="685800"/>
          <p14:tracePt t="37162" x="8845550" y="685800"/>
          <p14:tracePt t="37170" x="8826500" y="647700"/>
          <p14:tracePt t="37186" x="8807450" y="590550"/>
          <p14:tracePt t="37203" x="8782050" y="546100"/>
          <p14:tracePt t="37220" x="8750300" y="520700"/>
          <p14:tracePt t="37237" x="8737600" y="514350"/>
          <p14:tracePt t="37253" x="8731250" y="514350"/>
          <p14:tracePt t="37270" x="8712200" y="495300"/>
          <p14:tracePt t="37286" x="8705850" y="488950"/>
          <p14:tracePt t="37303" x="8693150" y="488950"/>
          <p14:tracePt t="37320" x="8680450" y="488950"/>
          <p14:tracePt t="37337" x="8674100" y="488950"/>
          <p14:tracePt t="37354" x="8667750" y="488950"/>
          <p14:tracePt t="38280" x="8661400" y="488950"/>
          <p14:tracePt t="38578" x="8655050" y="488950"/>
          <p14:tracePt t="38594" x="8655050" y="495300"/>
          <p14:tracePt t="38601" x="8655050" y="508000"/>
          <p14:tracePt t="38688" x="8661400" y="520700"/>
          <p14:tracePt t="38698" x="8674100" y="533400"/>
          <p14:tracePt t="38705" x="8712200" y="571500"/>
          <p14:tracePt t="38722" x="8775700" y="603250"/>
          <p14:tracePt t="38737" x="8864600" y="647700"/>
          <p14:tracePt t="38753" x="8997950" y="679450"/>
          <p14:tracePt t="38770" x="9150350" y="711200"/>
          <p14:tracePt t="38786" x="9302750" y="742950"/>
          <p14:tracePt t="38803" x="9493250" y="762000"/>
          <p14:tracePt t="38820" x="9652000" y="781050"/>
          <p14:tracePt t="38836" x="9728200" y="781050"/>
          <p14:tracePt t="38853" x="9785350" y="781050"/>
          <p14:tracePt t="38870" x="9810750" y="781050"/>
          <p14:tracePt t="38888" x="9842500" y="787400"/>
          <p14:tracePt t="38919" x="9848850" y="787400"/>
          <p14:tracePt t="38970" x="9855200" y="787400"/>
          <p14:tracePt t="38976" x="9874250" y="787400"/>
          <p14:tracePt t="38991" x="9880600" y="787400"/>
          <p14:tracePt t="39003" x="9899650" y="793750"/>
          <p14:tracePt t="39020" x="9918700" y="793750"/>
          <p14:tracePt t="39036" x="9944100" y="793750"/>
          <p14:tracePt t="39053" x="9975850" y="793750"/>
          <p14:tracePt t="39070" x="10039350" y="793750"/>
          <p14:tracePt t="39086" x="10064750" y="793750"/>
          <p14:tracePt t="39103" x="10077450" y="793750"/>
          <p14:tracePt t="39120" x="10083800" y="793750"/>
          <p14:tracePt t="39634" x="10096500" y="793750"/>
          <p14:tracePt t="39650" x="10102850" y="787400"/>
          <p14:tracePt t="39754" x="10102850" y="781050"/>
          <p14:tracePt t="39763" x="10102850" y="774700"/>
          <p14:tracePt t="39772" x="10102850" y="762000"/>
          <p14:tracePt t="39793" x="10102850" y="749300"/>
          <p14:tracePt t="39808" x="10102850" y="742950"/>
          <p14:tracePt t="39822" x="10102850" y="723900"/>
          <p14:tracePt t="39853" x="10102850" y="704850"/>
          <p14:tracePt t="39871" x="10083800" y="679450"/>
          <p14:tracePt t="39887" x="10045700" y="647700"/>
          <p14:tracePt t="39903" x="9937750" y="571500"/>
          <p14:tracePt t="39921" x="9874250" y="527050"/>
          <p14:tracePt t="39940" x="9791700" y="476250"/>
          <p14:tracePt t="39955" x="9690100" y="425450"/>
          <p14:tracePt t="39971" x="9594850" y="400050"/>
          <p14:tracePt t="39986" x="9486900" y="374650"/>
          <p14:tracePt t="40003" x="9385300" y="349250"/>
          <p14:tracePt t="40020" x="9258300" y="349250"/>
          <p14:tracePt t="40037" x="9131300" y="342900"/>
          <p14:tracePt t="40053" x="8991600" y="342900"/>
          <p14:tracePt t="40069" x="8820150" y="342900"/>
          <p14:tracePt t="40086" x="8636000" y="342900"/>
          <p14:tracePt t="40103" x="8477250" y="342900"/>
          <p14:tracePt t="40119" x="8255000" y="342900"/>
          <p14:tracePt t="40137" x="8134350" y="349250"/>
          <p14:tracePt t="40154" x="8064500" y="361950"/>
          <p14:tracePt t="40170" x="8007350" y="374650"/>
          <p14:tracePt t="40186" x="7969250" y="381000"/>
          <p14:tracePt t="40204" x="7912100" y="412750"/>
          <p14:tracePt t="40221" x="7867650" y="438150"/>
          <p14:tracePt t="40237" x="7842250" y="450850"/>
          <p14:tracePt t="40254" x="7835900" y="457200"/>
          <p14:tracePt t="40270" x="7829550" y="463550"/>
          <p14:tracePt t="40303" x="7816850" y="508000"/>
          <p14:tracePt t="40321" x="7816850" y="546100"/>
          <p14:tracePt t="40337" x="7816850" y="603250"/>
          <p14:tracePt t="40353" x="7829550" y="660400"/>
          <p14:tracePt t="40371" x="7886700" y="742950"/>
          <p14:tracePt t="40387" x="7962900" y="806450"/>
          <p14:tracePt t="40404" x="8051800" y="838200"/>
          <p14:tracePt t="40420" x="8147050" y="876300"/>
          <p14:tracePt t="40439" x="8235950" y="895350"/>
          <p14:tracePt t="40454" x="8299450" y="901700"/>
          <p14:tracePt t="40470" x="8388350" y="908050"/>
          <p14:tracePt t="40486" x="8502650" y="908050"/>
          <p14:tracePt t="40504" x="8591550" y="908050"/>
          <p14:tracePt t="40520" x="8699500" y="908050"/>
          <p14:tracePt t="40536" x="8750300" y="908050"/>
          <p14:tracePt t="40553" x="8794750" y="908050"/>
          <p14:tracePt t="40570" x="8870950" y="908050"/>
          <p14:tracePt t="40587" x="8966200" y="889000"/>
          <p14:tracePt t="40603" x="9074150" y="850900"/>
          <p14:tracePt t="40620" x="9169400" y="825500"/>
          <p14:tracePt t="40637" x="9283700" y="812800"/>
          <p14:tracePt t="40654" x="9372600" y="793750"/>
          <p14:tracePt t="40670" x="9467850" y="793750"/>
          <p14:tracePt t="40688" x="9563100" y="787400"/>
          <p14:tracePt t="40703" x="9690100" y="787400"/>
          <p14:tracePt t="40720" x="9861550" y="787400"/>
          <p14:tracePt t="40737" x="9969500" y="787400"/>
          <p14:tracePt t="40753" x="10077450" y="774700"/>
          <p14:tracePt t="40769" x="10172700" y="768350"/>
          <p14:tracePt t="40786" x="10236200" y="762000"/>
          <p14:tracePt t="40803" x="10255250" y="755650"/>
          <p14:tracePt t="40820" x="10261600" y="755650"/>
          <p14:tracePt t="42630" x="10236200" y="755650"/>
          <p14:tracePt t="43419" x="10210800" y="755650"/>
          <p14:tracePt t="43427" x="10153650" y="755650"/>
          <p14:tracePt t="43438" x="10020300" y="755650"/>
          <p14:tracePt t="43455" x="9836150" y="755650"/>
          <p14:tracePt t="43471" x="9639300" y="755650"/>
          <p14:tracePt t="43489" x="9283700" y="755650"/>
          <p14:tracePt t="43505" x="9163050" y="755650"/>
          <p14:tracePt t="43520" x="8851900" y="755650"/>
          <p14:tracePt t="43537" x="8756650" y="755650"/>
          <p14:tracePt t="43553" x="8483600" y="755650"/>
          <p14:tracePt t="43569" x="8388350" y="755650"/>
          <p14:tracePt t="43586" x="8343900" y="762000"/>
          <p14:tracePt t="43603" x="8318500" y="762000"/>
          <p14:tracePt t="43621" x="8280400" y="768350"/>
          <p14:tracePt t="43638" x="8235950" y="768350"/>
          <p14:tracePt t="43653" x="8191500" y="774700"/>
          <p14:tracePt t="43671" x="8166100" y="793750"/>
          <p14:tracePt t="43687" x="8140700" y="793750"/>
          <p14:tracePt t="43704" x="8115300" y="812800"/>
          <p14:tracePt t="43720" x="8083550" y="831850"/>
          <p14:tracePt t="43737" x="8001000" y="857250"/>
          <p14:tracePt t="43754" x="7962900" y="876300"/>
          <p14:tracePt t="43770" x="7931150" y="882650"/>
          <p14:tracePt t="43786" x="7918450" y="889000"/>
          <p14:tracePt t="43804" x="7905750" y="895350"/>
          <p14:tracePt t="43837" x="7905750" y="901700"/>
          <p14:tracePt t="43854" x="7912100" y="901700"/>
          <p14:tracePt t="44250" x="7918450" y="901700"/>
          <p14:tracePt t="44265" x="7924800" y="901700"/>
          <p14:tracePt t="44305" x="7931150" y="901700"/>
          <p14:tracePt t="44377" x="7937500" y="901700"/>
          <p14:tracePt t="45242" x="7943850" y="901700"/>
          <p14:tracePt t="45259" x="7950200" y="901700"/>
          <p14:tracePt t="45283" x="7956550" y="901700"/>
          <p14:tracePt t="45331" x="7950200" y="901700"/>
          <p14:tracePt t="45803" x="7943850" y="901700"/>
          <p14:tracePt t="45811" x="7937500" y="901700"/>
          <p14:tracePt t="45827" x="7924800" y="901700"/>
          <p14:tracePt t="45837" x="7899400" y="901700"/>
          <p14:tracePt t="45853" x="7848600" y="901700"/>
          <p14:tracePt t="45871" x="7797800" y="914400"/>
          <p14:tracePt t="45888" x="7753350" y="927100"/>
          <p14:tracePt t="45903" x="7721600" y="927100"/>
          <p14:tracePt t="45921" x="7715250" y="927100"/>
          <p14:tracePt t="45921" x="7702550" y="927100"/>
          <p14:tracePt t="45939" x="7689850" y="927100"/>
          <p14:tracePt t="45954" x="7664450" y="927100"/>
          <p14:tracePt t="45970" x="7639050" y="939800"/>
          <p14:tracePt t="45987" x="7620000" y="946150"/>
          <p14:tracePt t="46003" x="7600950" y="971550"/>
          <p14:tracePt t="46020" x="7588250" y="984250"/>
          <p14:tracePt t="46037" x="7575550" y="1003300"/>
          <p14:tracePt t="46054" x="7556500" y="1022350"/>
          <p14:tracePt t="46070" x="7550150" y="1028700"/>
          <p14:tracePt t="46086" x="7531100" y="1047750"/>
          <p14:tracePt t="46103" x="7512050" y="1060450"/>
          <p14:tracePt t="46120" x="7473950" y="1073150"/>
          <p14:tracePt t="46137" x="7423150" y="1111250"/>
          <p14:tracePt t="46155" x="7397750" y="1130300"/>
          <p14:tracePt t="46171" x="7366000" y="1149350"/>
          <p14:tracePt t="46186" x="7340600" y="1155700"/>
          <p14:tracePt t="46203" x="7334250" y="1168400"/>
          <p14:tracePt t="46236" x="7321550" y="1168400"/>
          <p14:tracePt t="46444" x="7308850" y="1168400"/>
          <p14:tracePt t="46459" x="7302500" y="1168400"/>
          <p14:tracePt t="46483" x="7296150" y="1168400"/>
          <p14:tracePt t="46500" x="7289800" y="1168400"/>
          <p14:tracePt t="46522" x="7283450" y="1168400"/>
          <p14:tracePt t="46531" x="7277100" y="1168400"/>
          <p14:tracePt t="46547" x="7270750" y="1168400"/>
          <p14:tracePt t="46562" x="7264400" y="1168400"/>
          <p14:tracePt t="46571" x="7258050" y="1174750"/>
          <p14:tracePt t="46587" x="7251700" y="1181100"/>
          <p14:tracePt t="46603" x="7245350" y="1187450"/>
          <p14:tracePt t="46621" x="7239000" y="1212850"/>
          <p14:tracePt t="46638" x="7232650" y="1238250"/>
          <p14:tracePt t="46654" x="7213600" y="1270000"/>
          <p14:tracePt t="46672" x="7194550" y="1314450"/>
          <p14:tracePt t="46688" x="7175500" y="1339850"/>
          <p14:tracePt t="46704" x="7162800" y="1358900"/>
          <p14:tracePt t="46721" x="7150100" y="1371600"/>
          <p14:tracePt t="46737" x="7137400" y="1377950"/>
          <p14:tracePt t="46770" x="7137400" y="1384300"/>
          <p14:tracePt t="46883" x="7131050" y="1390650"/>
          <p14:tracePt t="46891" x="7131050" y="1397000"/>
          <p14:tracePt t="46905" x="7118350" y="1403350"/>
          <p14:tracePt t="46921" x="7112000" y="1416050"/>
          <p14:tracePt t="46937" x="7112000" y="1422400"/>
          <p14:tracePt t="47066" x="7118350" y="1422400"/>
          <p14:tracePt t="47083" x="7150100" y="1422400"/>
          <p14:tracePt t="47090" x="7169150" y="1422400"/>
          <p14:tracePt t="47103" x="7232650" y="1422400"/>
          <p14:tracePt t="47120" x="7346950" y="1435100"/>
          <p14:tracePt t="47139" x="7480300" y="1441450"/>
          <p14:tracePt t="47154" x="7664450" y="1466850"/>
          <p14:tracePt t="47170" x="7708900" y="1473200"/>
          <p14:tracePt t="47187" x="7715250" y="1473200"/>
          <p14:tracePt t="47220" x="7721600" y="1473200"/>
          <p14:tracePt t="47331" x="7721600" y="1466850"/>
          <p14:tracePt t="47347" x="7721600" y="1454150"/>
          <p14:tracePt t="47357" x="7721600" y="1416050"/>
          <p14:tracePt t="47372" x="7721600" y="1365250"/>
          <p14:tracePt t="47388" x="7677150" y="1276350"/>
          <p14:tracePt t="47404" x="7575550" y="1174750"/>
          <p14:tracePt t="47422" x="7461250" y="1066800"/>
          <p14:tracePt t="47440" x="7372350" y="990600"/>
          <p14:tracePt t="47454" x="7289800" y="965200"/>
          <p14:tracePt t="47471" x="7245350" y="952500"/>
          <p14:tracePt t="47488" x="7232650" y="952500"/>
          <p14:tracePt t="47504" x="7213600" y="952500"/>
          <p14:tracePt t="47520" x="7207250" y="952500"/>
          <p14:tracePt t="47537" x="7200900" y="952500"/>
          <p14:tracePt t="47553" x="7181850" y="984250"/>
          <p14:tracePt t="47570" x="7175500" y="1009650"/>
          <p14:tracePt t="47586" x="7150100" y="1028700"/>
          <p14:tracePt t="47621" x="7143750" y="1041400"/>
          <p14:tracePt t="47637" x="7143750" y="1047750"/>
          <p14:tracePt t="47655" x="7137400" y="1054100"/>
          <p14:tracePt t="47686" x="7137400" y="1066800"/>
          <p14:tracePt t="47796" x="7131050" y="1066800"/>
          <p14:tracePt t="48627" x="7112000" y="1060450"/>
          <p14:tracePt t="48636" x="7092950" y="1060450"/>
          <p14:tracePt t="48644" x="7067550" y="1054100"/>
          <p14:tracePt t="48655" x="6997700" y="1054100"/>
          <p14:tracePt t="48671" x="6864350" y="1054100"/>
          <p14:tracePt t="48689" x="6737350" y="1054100"/>
          <p14:tracePt t="48704" x="6597650" y="1092200"/>
          <p14:tracePt t="48721" x="6477000" y="1143000"/>
          <p14:tracePt t="48738" x="6426200" y="1181100"/>
          <p14:tracePt t="48755" x="6388100" y="1244600"/>
          <p14:tracePt t="48771" x="6369050" y="1346200"/>
          <p14:tracePt t="48788" x="6369050" y="1473200"/>
          <p14:tracePt t="48804" x="6369050" y="1600200"/>
          <p14:tracePt t="48821" x="6369050" y="1746250"/>
          <p14:tracePt t="48838" x="6400800" y="1866900"/>
          <p14:tracePt t="48855" x="6438900" y="2012950"/>
          <p14:tracePt t="48871" x="6508750" y="2159000"/>
          <p14:tracePt t="48888" x="6584950" y="2311400"/>
          <p14:tracePt t="48904" x="6661150" y="2457450"/>
          <p14:tracePt t="48923" x="6781800" y="2654300"/>
          <p14:tracePt t="48941" x="6813550" y="2711450"/>
          <p14:tracePt t="48953" x="6946900" y="2876550"/>
          <p14:tracePt t="48970" x="7054850" y="2959100"/>
          <p14:tracePt t="48987" x="7175500" y="3022600"/>
          <p14:tracePt t="49003" x="7353300" y="3092450"/>
          <p14:tracePt t="49020" x="7537450" y="3136900"/>
          <p14:tracePt t="49037" x="7785100" y="3194050"/>
          <p14:tracePt t="49054" x="8039100" y="3238500"/>
          <p14:tracePt t="49070" x="8394700" y="3257550"/>
          <p14:tracePt t="49087" x="8769350" y="3270250"/>
          <p14:tracePt t="49103" x="9137650" y="3270250"/>
          <p14:tracePt t="49120" x="9378950" y="3270250"/>
          <p14:tracePt t="49137" x="9582150" y="3263900"/>
          <p14:tracePt t="49153" x="9791700" y="3155950"/>
          <p14:tracePt t="49171" x="9893300" y="3067050"/>
          <p14:tracePt t="49187" x="9944100" y="2959100"/>
          <p14:tracePt t="49203" x="9969500" y="2857500"/>
          <p14:tracePt t="49221" x="9969500" y="2762250"/>
          <p14:tracePt t="49236" x="9944100" y="2673350"/>
          <p14:tracePt t="49253" x="9855200" y="2571750"/>
          <p14:tracePt t="49270" x="9791700" y="2533650"/>
          <p14:tracePt t="49287" x="9734550" y="2514600"/>
          <p14:tracePt t="49304" x="9632950" y="2514600"/>
          <p14:tracePt t="49320" x="9467850" y="2590800"/>
          <p14:tracePt t="49337" x="9264650" y="2679700"/>
          <p14:tracePt t="49354" x="9163050" y="2679700"/>
          <p14:tracePt t="49387" x="9163050" y="2692400"/>
          <p14:tracePt t="49686" x="9163050" y="2705100"/>
          <p14:tracePt t="49692" x="9163050" y="2749550"/>
          <p14:tracePt t="49708" x="9163050" y="2901950"/>
          <p14:tracePt t="49724" x="9194800" y="3124200"/>
          <p14:tracePt t="49740" x="9201150" y="3194050"/>
          <p14:tracePt t="49757" x="9213850" y="3321050"/>
          <p14:tracePt t="49773" x="9220200" y="3454400"/>
          <p14:tracePt t="49791" x="9226550" y="3581400"/>
          <p14:tracePt t="49807" x="9226550" y="3676650"/>
          <p14:tracePt t="49823" x="9226550" y="3759200"/>
          <p14:tracePt t="49838" x="9226550" y="3803650"/>
          <p14:tracePt t="49855" x="9232900" y="3829050"/>
          <p14:tracePt t="49872" x="9239250" y="3873500"/>
          <p14:tracePt t="49887" x="9239250" y="3937000"/>
          <p14:tracePt t="49905" x="9239250" y="4032250"/>
          <p14:tracePt t="49924" x="9232900" y="4146550"/>
          <p14:tracePt t="49941" x="9226550" y="4197350"/>
          <p14:tracePt t="49955" x="9226550" y="4229100"/>
          <p14:tracePt t="49972" x="9220200" y="4254500"/>
          <p14:tracePt t="49987" x="9220200" y="4273550"/>
          <p14:tracePt t="50004" x="9220200" y="4292600"/>
          <p14:tracePt t="50021" x="9213850" y="4305300"/>
          <p14:tracePt t="50038" x="9213850" y="4318000"/>
          <p14:tracePt t="50055" x="9213850" y="4330700"/>
          <p14:tracePt t="50070" x="9201150" y="4343400"/>
          <p14:tracePt t="50087" x="9194800" y="4368800"/>
          <p14:tracePt t="50104" x="9188450" y="4381500"/>
          <p14:tracePt t="50121" x="9175750" y="4400550"/>
          <p14:tracePt t="50137" x="9169400" y="4406900"/>
          <p14:tracePt t="50154" x="9163050" y="4406900"/>
          <p14:tracePt t="50172" x="9156700" y="4406900"/>
          <p14:tracePt t="50189" x="9131300" y="4413250"/>
          <p14:tracePt t="50205" x="9086850" y="4419600"/>
          <p14:tracePt t="50221" x="9023350" y="4419600"/>
          <p14:tracePt t="50237" x="8947150" y="4419600"/>
          <p14:tracePt t="50254" x="8864600" y="4419600"/>
          <p14:tracePt t="50270" x="8794750" y="4419600"/>
          <p14:tracePt t="50287" x="8718550" y="4419600"/>
          <p14:tracePt t="50304" x="8674100" y="4419600"/>
          <p14:tracePt t="50321" x="8636000" y="4419600"/>
          <p14:tracePt t="50337" x="8585200" y="4419600"/>
          <p14:tracePt t="50354" x="8521700" y="4419600"/>
          <p14:tracePt t="50371" x="8477250" y="4419600"/>
          <p14:tracePt t="50388" x="8451850" y="4419600"/>
          <p14:tracePt t="50404" x="8432800" y="4419600"/>
          <p14:tracePt t="50439" x="8445500" y="4419600"/>
          <p14:tracePt t="50571" x="8451850" y="4419600"/>
          <p14:tracePt t="50579" x="8458200" y="4419600"/>
          <p14:tracePt t="50588" x="8489950" y="4419600"/>
          <p14:tracePt t="50604" x="8540750" y="4419600"/>
          <p14:tracePt t="50622" x="8597900" y="4419600"/>
          <p14:tracePt t="50638" x="8642350" y="4419600"/>
          <p14:tracePt t="50655" x="8693150" y="4419600"/>
          <p14:tracePt t="50671" x="8731250" y="4419600"/>
          <p14:tracePt t="50688" x="8782050" y="4419600"/>
          <p14:tracePt t="50705" x="8813800" y="4419600"/>
          <p14:tracePt t="50721" x="8845550" y="4419600"/>
          <p14:tracePt t="50738" x="8883650" y="4419600"/>
          <p14:tracePt t="50771" x="8890000" y="4419600"/>
          <p14:tracePt t="50911" x="8902700" y="4413250"/>
          <p14:tracePt t="50924" x="8909050" y="4413250"/>
          <p14:tracePt t="50955" x="8915400" y="4413250"/>
          <p14:tracePt t="50964" x="8921750" y="4413250"/>
          <p14:tracePt t="50971" x="8921750" y="4406900"/>
          <p14:tracePt t="51468" x="8921750" y="4400550"/>
          <p14:tracePt t="51982" x="8915400" y="4400550"/>
          <p14:tracePt t="52005" x="8902700" y="4394200"/>
          <p14:tracePt t="52012" x="8896350" y="4394200"/>
          <p14:tracePt t="52050" x="8890000" y="4394200"/>
          <p14:tracePt t="52944" x="8883650" y="4394200"/>
          <p14:tracePt t="53148" x="8883650" y="4387850"/>
          <p14:tracePt t="53181" x="8890000" y="4387850"/>
          <p14:tracePt t="53196" x="8909050" y="4387850"/>
          <p14:tracePt t="53213" x="8915400" y="4387850"/>
          <p14:tracePt t="53221" x="8921750" y="4387850"/>
          <p14:tracePt t="53340" x="8934450" y="4387850"/>
          <p14:tracePt t="53348" x="8940800" y="4387850"/>
          <p14:tracePt t="53516" x="8947150" y="4387850"/>
          <p14:tracePt t="53564" x="8953500" y="4394200"/>
          <p14:tracePt t="53596" x="8959850" y="4394200"/>
          <p14:tracePt t="53661" x="8966200" y="4400550"/>
          <p14:tracePt t="53677" x="8966200" y="4406900"/>
          <p14:tracePt t="53703" x="8972550" y="4406900"/>
          <p14:tracePt t="53709" x="8978900" y="4406900"/>
          <p14:tracePt t="53733" x="8985250" y="4406900"/>
          <p14:tracePt t="53780" x="8991600" y="4406900"/>
          <p14:tracePt t="53798" x="8997950" y="4406900"/>
          <p14:tracePt t="53916" x="9004300" y="4413250"/>
          <p14:tracePt t="53925" x="9010650" y="4413250"/>
          <p14:tracePt t="53950" x="9017000" y="4419600"/>
          <p14:tracePt t="53964" x="9023350" y="4419600"/>
          <p14:tracePt t="53982" x="9029700" y="4419600"/>
          <p14:tracePt t="53989" x="9042400" y="4419600"/>
          <p14:tracePt t="54067" x="9048750" y="4419600"/>
          <p14:tracePt t="54084" x="9055100" y="4419600"/>
          <p14:tracePt t="54101" x="9067800" y="4419600"/>
          <p14:tracePt t="54108" x="9074150" y="4419600"/>
          <p14:tracePt t="54120" x="9099550" y="4419600"/>
          <p14:tracePt t="54138" x="9124950" y="4419600"/>
          <p14:tracePt t="54153" x="9131300" y="4419600"/>
          <p14:tracePt t="54172" x="9137650" y="4419600"/>
          <p14:tracePt t="55090" x="9144000" y="4419600"/>
          <p14:tracePt t="55125" x="9156700" y="4419600"/>
          <p14:tracePt t="55197" x="9163050" y="4419600"/>
          <p14:tracePt t="55206" x="9175750" y="4419600"/>
          <p14:tracePt t="55213" x="9207500" y="4419600"/>
          <p14:tracePt t="55224" x="9232900" y="4419600"/>
          <p14:tracePt t="55241" x="9264650" y="4419600"/>
          <p14:tracePt t="55257" x="9296400" y="4419600"/>
          <p14:tracePt t="55274" x="9328150" y="4419600"/>
          <p14:tracePt t="55290" x="9378950" y="4419600"/>
          <p14:tracePt t="55306" x="9417050" y="4419600"/>
          <p14:tracePt t="55322" x="9455150" y="4419600"/>
          <p14:tracePt t="55357" x="9467850" y="4419600"/>
          <p14:tracePt t="55509" x="9474200" y="4419600"/>
          <p14:tracePt t="55517" x="9480550" y="4419600"/>
          <p14:tracePt t="55524" x="9493250" y="4419600"/>
          <p14:tracePt t="55538" x="9499600" y="4419600"/>
          <p14:tracePt t="55554" x="9505950" y="4419600"/>
          <p14:tracePt t="55571" x="9512300" y="4419600"/>
          <p14:tracePt t="55596" x="9512300" y="4413250"/>
          <p14:tracePt t="55612" x="9518650" y="4413250"/>
          <p14:tracePt t="55622" x="9531350" y="4413250"/>
          <p14:tracePt t="55639" x="9556750" y="4413250"/>
          <p14:tracePt t="55655" x="9575800" y="4406900"/>
          <p14:tracePt t="55672" x="9601200" y="4406900"/>
          <p14:tracePt t="55688" x="9632950" y="4400550"/>
          <p14:tracePt t="55705" x="9658350" y="4400550"/>
          <p14:tracePt t="55721" x="9690100" y="4400550"/>
          <p14:tracePt t="55738" x="9696450" y="4400550"/>
          <p14:tracePt t="55771" x="9709150" y="4400550"/>
          <p14:tracePt t="56222" x="9728200" y="4394200"/>
          <p14:tracePt t="56229" x="9747250" y="4394200"/>
          <p14:tracePt t="56238" x="9804400" y="4394200"/>
          <p14:tracePt t="56255" x="9899650" y="4394200"/>
          <p14:tracePt t="56272" x="10026650" y="4394200"/>
          <p14:tracePt t="56288" x="10153650" y="4394200"/>
          <p14:tracePt t="56305" x="10274300" y="4394200"/>
          <p14:tracePt t="56322" x="10337800" y="4394200"/>
          <p14:tracePt t="56338" x="10369550" y="4394200"/>
          <p14:tracePt t="56374" x="10375900" y="4394200"/>
          <p14:tracePt t="56757" x="10388600" y="4394200"/>
          <p14:tracePt t="56767" x="10401300" y="4394200"/>
          <p14:tracePt t="56774" x="10458450" y="4394200"/>
          <p14:tracePt t="56789" x="10502900" y="4394200"/>
          <p14:tracePt t="56804" x="10553700" y="4394200"/>
          <p14:tracePt t="56821" x="10591800" y="4394200"/>
          <p14:tracePt t="56837" x="10629900" y="4394200"/>
          <p14:tracePt t="56854" x="10642600" y="4394200"/>
          <p14:tracePt t="56888" x="10655300" y="4394200"/>
          <p14:tracePt t="57093" x="10661650" y="4394200"/>
          <p14:tracePt t="57101" x="10668000" y="4394200"/>
          <p14:tracePt t="57108" x="10674350" y="4394200"/>
          <p14:tracePt t="57121" x="10693400" y="4394200"/>
          <p14:tracePt t="57138" x="10718800" y="4394200"/>
          <p14:tracePt t="57154" x="10744200" y="4394200"/>
          <p14:tracePt t="57171" x="10763250" y="4394200"/>
          <p14:tracePt t="57189" x="10775950" y="4394200"/>
          <p14:tracePt t="57222" x="10782300" y="4394200"/>
          <p14:tracePt t="57373" x="10795000" y="4394200"/>
          <p14:tracePt t="57381" x="10807700" y="4394200"/>
          <p14:tracePt t="57390" x="10826750" y="4400550"/>
          <p14:tracePt t="57405" x="10845800" y="4400550"/>
          <p14:tracePt t="57422" x="10864850" y="4406900"/>
          <p14:tracePt t="57440" x="10871200" y="4406900"/>
          <p14:tracePt t="57454" x="10877550" y="4406900"/>
          <p14:tracePt t="57471" x="10883900" y="4406900"/>
          <p14:tracePt t="57508" x="10890250" y="4406900"/>
          <p14:tracePt t="57517" x="10902950" y="4406900"/>
          <p14:tracePt t="57524" x="10915650" y="4406900"/>
          <p14:tracePt t="57537" x="10947400" y="4406900"/>
          <p14:tracePt t="57554" x="10979150" y="4406900"/>
          <p14:tracePt t="57571" x="10998200" y="4413250"/>
          <p14:tracePt t="57604" x="10991850" y="4413250"/>
          <p14:tracePt t="58476" x="10960100" y="4413250"/>
          <p14:tracePt t="58485" x="10922000" y="4406900"/>
          <p14:tracePt t="58492" x="10896600" y="4400550"/>
          <p14:tracePt t="58504" x="10801350" y="4375150"/>
          <p14:tracePt t="58521" x="10699750" y="4368800"/>
          <p14:tracePt t="58537" x="10598150" y="4349750"/>
          <p14:tracePt t="58554" x="10502900" y="4330700"/>
          <p14:tracePt t="58571" x="10394950" y="4324350"/>
          <p14:tracePt t="58588" x="10229850" y="4318000"/>
          <p14:tracePt t="58604" x="10134600" y="4318000"/>
          <p14:tracePt t="58621" x="10071100" y="4311650"/>
          <p14:tracePt t="58639" x="10033000" y="4298950"/>
          <p14:tracePt t="58654" x="10026650" y="4298950"/>
          <p14:tracePt t="58671" x="10013950" y="4298950"/>
          <p14:tracePt t="58690" x="10007600" y="4298950"/>
          <p14:tracePt t="58723" x="9988550" y="4292600"/>
          <p14:tracePt t="58757" x="9982200" y="4292600"/>
          <p14:tracePt t="58765" x="9975850" y="4286250"/>
          <p14:tracePt t="58773" x="9925050" y="4286250"/>
          <p14:tracePt t="58788" x="9867900" y="4286250"/>
          <p14:tracePt t="58805" x="9791700" y="4286250"/>
          <p14:tracePt t="58821" x="9740900" y="4286250"/>
          <p14:tracePt t="58838" x="9690100" y="4286250"/>
          <p14:tracePt t="58854" x="9639300" y="4286250"/>
          <p14:tracePt t="58872" x="9575800" y="4286250"/>
          <p14:tracePt t="58888" x="9486900" y="4292600"/>
          <p14:tracePt t="58905" x="9391650" y="4311650"/>
          <p14:tracePt t="58923" x="9302750" y="4324350"/>
          <p14:tracePt t="58940" x="9182100" y="4349750"/>
          <p14:tracePt t="58955" x="8972550" y="4400550"/>
          <p14:tracePt t="58972" x="8915400" y="4413250"/>
          <p14:tracePt t="58988" x="8769350" y="4457700"/>
          <p14:tracePt t="59005" x="8705850" y="4514850"/>
          <p14:tracePt t="59021" x="8648700" y="4552950"/>
          <p14:tracePt t="59038" x="8610600" y="4597400"/>
          <p14:tracePt t="59054" x="8604250" y="4629150"/>
          <p14:tracePt t="59071" x="8604250" y="4635500"/>
          <p14:tracePt t="59087" x="8604250" y="4641850"/>
          <p14:tracePt t="59104" x="8591550" y="4648200"/>
          <p14:tracePt t="59121" x="8572500" y="4648200"/>
          <p14:tracePt t="59139" x="8540750" y="4591050"/>
          <p14:tracePt t="59155" x="8540750" y="4578350"/>
          <p14:tracePt t="59170" x="8540750" y="4572000"/>
          <p14:tracePt t="59204" x="8540750" y="4584700"/>
          <p14:tracePt t="59451" x="8604250" y="4629150"/>
          <p14:tracePt t="59456" x="8642350" y="4667250"/>
          <p14:tracePt t="59471" x="8655050" y="4679950"/>
          <p14:tracePt t="59489" x="8661400" y="4692650"/>
          <p14:tracePt t="59505" x="8667750" y="4699000"/>
          <p14:tracePt t="59522" x="8667750" y="4711700"/>
          <p14:tracePt t="59537" x="8674100" y="4718050"/>
          <p14:tracePt t="59555" x="8680450" y="4724400"/>
          <p14:tracePt t="59588" x="8686800" y="4730750"/>
          <p14:tracePt t="59708" x="8693150" y="4730750"/>
          <p14:tracePt t="61508" x="8686800" y="4724400"/>
          <p14:tracePt t="61830" x="8680450" y="4724400"/>
          <p14:tracePt t="61839" x="8674100" y="4724400"/>
          <p14:tracePt t="61846" x="8667750" y="4718050"/>
          <p14:tracePt t="61857" x="8648700" y="4711700"/>
          <p14:tracePt t="61872" x="8623300" y="4705350"/>
          <p14:tracePt t="61889" x="8566150" y="4692650"/>
          <p14:tracePt t="61906" x="8496300" y="4686300"/>
          <p14:tracePt t="61924" x="8432800" y="4686300"/>
          <p14:tracePt t="61924" x="8375650" y="4686300"/>
          <p14:tracePt t="61942" x="8343900" y="4686300"/>
          <p14:tracePt t="61955" x="8286750" y="4686300"/>
          <p14:tracePt t="61972" x="8255000" y="4686300"/>
          <p14:tracePt t="61989" x="8204200" y="4686300"/>
          <p14:tracePt t="62006" x="8185150" y="4686300"/>
          <p14:tracePt t="62021" x="8172450" y="4686300"/>
          <p14:tracePt t="62038" x="8166100" y="4686300"/>
          <p14:tracePt t="62054" x="8147050" y="4692650"/>
          <p14:tracePt t="62071" x="8121650" y="4711700"/>
          <p14:tracePt t="62088" x="8089900" y="4718050"/>
          <p14:tracePt t="62104" x="8064500" y="4737100"/>
          <p14:tracePt t="62121" x="8032750" y="4743450"/>
          <p14:tracePt t="62138" x="8007350" y="4768850"/>
          <p14:tracePt t="62155" x="7975600" y="4794250"/>
          <p14:tracePt t="62171" x="7962900" y="4813300"/>
          <p14:tracePt t="62188" x="7943850" y="4845050"/>
          <p14:tracePt t="62205" x="7937500" y="4864100"/>
          <p14:tracePt t="62221" x="7924800" y="4927600"/>
          <p14:tracePt t="62238" x="7912100" y="4991100"/>
          <p14:tracePt t="62254" x="7899400" y="5048250"/>
          <p14:tracePt t="62271" x="7899400" y="5105400"/>
          <p14:tracePt t="62288" x="7899400" y="5130800"/>
          <p14:tracePt t="62305" x="7899400" y="5156200"/>
          <p14:tracePt t="62321" x="7899400" y="5194300"/>
          <p14:tracePt t="62338" x="7899400" y="5213350"/>
          <p14:tracePt t="62354" x="7924800" y="5251450"/>
          <p14:tracePt t="62373" x="7943850" y="5302250"/>
          <p14:tracePt t="62389" x="7975600" y="5321300"/>
          <p14:tracePt t="62404" x="8058150" y="5365750"/>
          <p14:tracePt t="62421" x="8121650" y="5403850"/>
          <p14:tracePt t="62440" x="8191500" y="5422900"/>
          <p14:tracePt t="62454" x="8267700" y="5441950"/>
          <p14:tracePt t="62472" x="8337550" y="5467350"/>
          <p14:tracePt t="62488" x="8375650" y="5480050"/>
          <p14:tracePt t="62504" x="8413750" y="5486400"/>
          <p14:tracePt t="62521" x="8458200" y="5499100"/>
          <p14:tracePt t="62538" x="8496300" y="5505450"/>
          <p14:tracePt t="62555" x="8528050" y="5505450"/>
          <p14:tracePt t="62571" x="8578850" y="5505450"/>
          <p14:tracePt t="62588" x="8629650" y="5505450"/>
          <p14:tracePt t="62604" x="8699500" y="5505450"/>
          <p14:tracePt t="62622" x="8731250" y="5499100"/>
          <p14:tracePt t="62637" x="8763000" y="5492750"/>
          <p14:tracePt t="62655" x="8775700" y="5480050"/>
          <p14:tracePt t="62672" x="8794750" y="5473700"/>
          <p14:tracePt t="62688" x="8807450" y="5461000"/>
          <p14:tracePt t="62704" x="8832850" y="5454650"/>
          <p14:tracePt t="62722" x="8839200" y="5441950"/>
          <p14:tracePt t="62738" x="8845550" y="5435600"/>
          <p14:tracePt t="62755" x="8845550" y="5429250"/>
          <p14:tracePt t="62771" x="8845550" y="5422900"/>
          <p14:tracePt t="62805" x="8845550" y="5416550"/>
          <p14:tracePt t="62846" x="8845550" y="5410200"/>
          <p14:tracePt t="63254" x="8845550" y="5403850"/>
          <p14:tracePt t="63279" x="8845550" y="5397500"/>
          <p14:tracePt t="64158" x="8845550" y="5391150"/>
          <p14:tracePt t="64366" x="8845550" y="5384800"/>
          <p14:tracePt t="75829" x="8286750" y="5041900"/>
          <p14:tracePt t="75938" x="8121650" y="4959350"/>
          <p14:tracePt t="75942" x="7994650" y="4876800"/>
          <p14:tracePt t="75955" x="7727950" y="4705350"/>
          <p14:tracePt t="75972" x="7569200" y="4559300"/>
          <p14:tracePt t="75989" x="7270750" y="4292600"/>
          <p14:tracePt t="76005" x="7023100" y="4102100"/>
          <p14:tracePt t="76022" x="6845300" y="3994150"/>
          <p14:tracePt t="76039" x="6699250" y="3937000"/>
          <p14:tracePt t="76055" x="6597650" y="3879850"/>
          <p14:tracePt t="76072" x="6496050" y="3841750"/>
          <p14:tracePt t="76089" x="6426200" y="3797300"/>
          <p14:tracePt t="76106" x="6356350" y="3746500"/>
          <p14:tracePt t="76123" x="6305550" y="3708400"/>
          <p14:tracePt t="76139" x="6197600" y="3613150"/>
          <p14:tracePt t="76157" x="6019800" y="3486150"/>
          <p14:tracePt t="76172" x="5892800" y="3346450"/>
          <p14:tracePt t="76189" x="5695950" y="3060700"/>
          <p14:tracePt t="76206" x="5568950" y="2882900"/>
          <p14:tracePt t="76222" x="5448300" y="2743200"/>
          <p14:tracePt t="76239" x="5346700" y="2635250"/>
          <p14:tracePt t="76256" x="5302250" y="2590800"/>
          <p14:tracePt t="76272" x="5289550" y="2584450"/>
          <p14:tracePt t="76306" x="5321300" y="2616200"/>
          <p14:tracePt t="76815" x="5346700" y="2641600"/>
          <p14:tracePt t="76823" x="5378450" y="2673350"/>
          <p14:tracePt t="76830" x="5422900" y="2730500"/>
          <p14:tracePt t="76841" x="5568950" y="2946400"/>
          <p14:tracePt t="76857" x="5765800" y="3251200"/>
          <p14:tracePt t="76875" x="6102350" y="3746500"/>
          <p14:tracePt t="76890" x="6572250" y="4248150"/>
          <p14:tracePt t="76907" x="6953250" y="4641850"/>
          <p14:tracePt t="76924" x="7346950" y="4946650"/>
          <p14:tracePt t="76924" x="7499350" y="5035550"/>
          <p14:tracePt t="76943" x="7632700" y="5092700"/>
          <p14:tracePt t="76956" x="8007350" y="5245100"/>
          <p14:tracePt t="76974" x="8089900" y="5289550"/>
          <p14:tracePt t="76989" x="8382000" y="5340350"/>
          <p14:tracePt t="77006" x="8521700" y="5353050"/>
          <p14:tracePt t="77022" x="8648700" y="5353050"/>
          <p14:tracePt t="77038" x="8743950" y="5353050"/>
          <p14:tracePt t="77056" x="8820150" y="5353050"/>
          <p14:tracePt t="77072" x="8864600" y="5353050"/>
          <p14:tracePt t="77089" x="8883650" y="5353050"/>
          <p14:tracePt t="77122" x="8890000" y="5353050"/>
          <p14:tracePt t="77182" x="8896350" y="5353050"/>
          <p14:tracePt t="77197" x="8896350" y="5334000"/>
          <p14:tracePt t="77206" x="8896350" y="5308600"/>
          <p14:tracePt t="77214" x="8896350" y="5295900"/>
          <p14:tracePt t="77224" x="8896350" y="5251450"/>
          <p14:tracePt t="77240" x="8851900" y="5175250"/>
          <p14:tracePt t="77257" x="8807450" y="5111750"/>
          <p14:tracePt t="77274" x="8756650" y="5035550"/>
          <p14:tracePt t="77290" x="8712200" y="4984750"/>
          <p14:tracePt t="77306" x="8680450" y="4940300"/>
          <p14:tracePt t="77323" x="8661400" y="4921250"/>
          <p14:tracePt t="77339" x="8629650" y="4883150"/>
          <p14:tracePt t="77357" x="8616950" y="4857750"/>
          <p14:tracePt t="77373" x="8597900" y="4838700"/>
          <p14:tracePt t="77390" x="8585200" y="4832350"/>
          <p14:tracePt t="77406" x="8578850" y="4826000"/>
          <p14:tracePt t="77423" x="8553450" y="4813300"/>
          <p14:tracePt t="77442" x="8528050" y="4787900"/>
          <p14:tracePt t="77456" x="8489950" y="4743450"/>
          <p14:tracePt t="77473" x="8451850" y="4705350"/>
          <p14:tracePt t="77489" x="8407400" y="4660900"/>
          <p14:tracePt t="77506" x="8369300" y="4629150"/>
          <p14:tracePt t="77523" x="8318500" y="4603750"/>
          <p14:tracePt t="77539" x="8216900" y="4559300"/>
          <p14:tracePt t="77556" x="8083550" y="4508500"/>
          <p14:tracePt t="77573" x="8032750" y="4508500"/>
          <p14:tracePt t="77589" x="8020050" y="4508500"/>
          <p14:tracePt t="77607" x="8001000" y="4508500"/>
          <p14:tracePt t="77624" x="7994650" y="4508500"/>
          <p14:tracePt t="77640" x="7981950" y="4552950"/>
          <p14:tracePt t="77656" x="7981950" y="4616450"/>
          <p14:tracePt t="77673" x="7975600" y="4724400"/>
          <p14:tracePt t="77689" x="7975600" y="4800600"/>
          <p14:tracePt t="77706" x="7975600" y="4857750"/>
          <p14:tracePt t="77723" x="7975600" y="4933950"/>
          <p14:tracePt t="77739" x="7975600" y="4997450"/>
          <p14:tracePt t="77756" x="7981950" y="5048250"/>
          <p14:tracePt t="77772" x="8001000" y="5099050"/>
          <p14:tracePt t="77789" x="8039100" y="5143500"/>
          <p14:tracePt t="77806" x="8051800" y="5168900"/>
          <p14:tracePt t="77822" x="8077200" y="5181600"/>
          <p14:tracePt t="77839" x="8108950" y="5200650"/>
          <p14:tracePt t="77856" x="8115300" y="5200650"/>
          <p14:tracePt t="77873" x="8134350" y="5200650"/>
          <p14:tracePt t="77890" x="8153400" y="5207000"/>
          <p14:tracePt t="77907" x="8178800" y="5226050"/>
          <p14:tracePt t="77922" x="8204200" y="5238750"/>
          <p14:tracePt t="77922" x="8216900" y="5238750"/>
          <p14:tracePt t="77942" x="8229600" y="5251450"/>
          <p14:tracePt t="77956" x="8255000" y="5270500"/>
          <p14:tracePt t="77973" x="8293100" y="5283200"/>
          <p14:tracePt t="77989" x="8293100" y="5289550"/>
          <p14:tracePt t="78006" x="8305800" y="5302250"/>
          <p14:tracePt t="78023" x="8324850" y="5308600"/>
          <p14:tracePt t="78038" x="8337550" y="5321300"/>
          <p14:tracePt t="78056" x="8350250" y="5334000"/>
          <p14:tracePt t="78072" x="8375650" y="5359400"/>
          <p14:tracePt t="78089" x="8388350" y="5378450"/>
          <p14:tracePt t="78105" x="8407400" y="5397500"/>
          <p14:tracePt t="78123" x="8420100" y="5410200"/>
          <p14:tracePt t="78139" x="8445500" y="5422900"/>
          <p14:tracePt t="78155" x="8470900" y="5429250"/>
          <p14:tracePt t="78173" x="8502650" y="5435600"/>
          <p14:tracePt t="78191" x="8515350" y="5435600"/>
          <p14:tracePt t="78205" x="8534400" y="5429250"/>
          <p14:tracePt t="78222" x="8547100" y="5416550"/>
          <p14:tracePt t="78239" x="8572500" y="5391150"/>
          <p14:tracePt t="78255" x="8610600" y="5359400"/>
          <p14:tracePt t="78272" x="8648700" y="5346700"/>
          <p14:tracePt t="78289" x="8686800" y="5334000"/>
          <p14:tracePt t="78306" x="8718550" y="5308600"/>
          <p14:tracePt t="78322" x="8731250" y="5295900"/>
          <p14:tracePt t="78339" x="8750300" y="5270500"/>
          <p14:tracePt t="78356" x="8769350" y="5251450"/>
          <p14:tracePt t="78374" x="8775700" y="5245100"/>
          <p14:tracePt t="78389" x="8775700" y="5232400"/>
          <p14:tracePt t="78407" x="8775700" y="5219700"/>
          <p14:tracePt t="78423" x="8775700" y="5181600"/>
          <p14:tracePt t="78441" x="8775700" y="5156200"/>
          <p14:tracePt t="78457" x="8775700" y="5118100"/>
          <p14:tracePt t="78472" x="8756650" y="5060950"/>
          <p14:tracePt t="78489" x="8743950" y="5010150"/>
          <p14:tracePt t="78505" x="8712200" y="4933950"/>
          <p14:tracePt t="78522" x="8680450" y="4889500"/>
          <p14:tracePt t="78539" x="8648700" y="4851400"/>
          <p14:tracePt t="78556" x="8597900" y="4813300"/>
          <p14:tracePt t="78572" x="8528050" y="4768850"/>
          <p14:tracePt t="78590" x="8464550" y="4737100"/>
          <p14:tracePt t="78606" x="8382000" y="4711700"/>
          <p14:tracePt t="78622" x="8293100" y="4692650"/>
          <p14:tracePt t="78640" x="8235950" y="4686300"/>
          <p14:tracePt t="78656" x="8210550" y="4679950"/>
          <p14:tracePt t="78672" x="8197850" y="4679950"/>
          <p14:tracePt t="78707" x="8191500" y="4679950"/>
          <p14:tracePt t="78742" x="8172450" y="4679950"/>
          <p14:tracePt t="78752" x="8159750" y="4679950"/>
          <p14:tracePt t="78759" x="8140700" y="4679950"/>
          <p14:tracePt t="78772" x="8039100" y="4679950"/>
          <p14:tracePt t="78789" x="7981950" y="4679950"/>
          <p14:tracePt t="78806" x="7753350" y="4679950"/>
          <p14:tracePt t="78823" x="7562850" y="4679950"/>
          <p14:tracePt t="78839" x="7308850" y="4648200"/>
          <p14:tracePt t="78856" x="7042150" y="4603750"/>
          <p14:tracePt t="78873" x="6838950" y="4603750"/>
          <p14:tracePt t="78890" x="6692900" y="4603750"/>
          <p14:tracePt t="78906" x="6616700" y="4603750"/>
          <p14:tracePt t="78923" x="6584950" y="4603750"/>
          <p14:tracePt t="78943" x="6572250" y="4603750"/>
          <p14:tracePt t="79022" x="6546850" y="4603750"/>
          <p14:tracePt t="79030" x="6527800" y="4597400"/>
          <p14:tracePt t="79046" x="6508750" y="4584700"/>
          <p14:tracePt t="79056" x="6483350" y="4578350"/>
          <p14:tracePt t="79072" x="6470650" y="4565650"/>
          <p14:tracePt t="79089" x="6451600" y="4559300"/>
          <p14:tracePt t="79123" x="6445250" y="4552950"/>
          <p14:tracePt t="79142" x="6432550" y="4546600"/>
          <p14:tracePt t="79155" x="6426200" y="4540250"/>
          <p14:tracePt t="80068" x="6419850" y="4540250"/>
          <p14:tracePt t="80094" x="6407150" y="4540250"/>
          <p14:tracePt t="80103" x="6362700" y="4521200"/>
          <p14:tracePt t="80111" x="6305550" y="4502150"/>
          <p14:tracePt t="80123" x="6165850" y="4451350"/>
          <p14:tracePt t="80139" x="5911850" y="4330700"/>
          <p14:tracePt t="80157" x="5575300" y="4216400"/>
          <p14:tracePt t="80172" x="4965700" y="3937000"/>
          <p14:tracePt t="80191" x="4514850" y="3632200"/>
          <p14:tracePt t="80207" x="3994150" y="3270250"/>
          <p14:tracePt t="80223" x="3422650" y="2838450"/>
          <p14:tracePt t="80239" x="2895600" y="2432050"/>
          <p14:tracePt t="80256" x="2406650" y="1981200"/>
          <p14:tracePt t="80273" x="2095500" y="1631950"/>
          <p14:tracePt t="80289" x="1873250" y="1276350"/>
          <p14:tracePt t="80306" x="1771650" y="1092200"/>
          <p14:tracePt t="80323" x="1657350" y="895350"/>
          <p14:tracePt t="80339" x="1612900" y="800100"/>
          <p14:tracePt t="80356" x="1593850" y="730250"/>
          <p14:tracePt t="80373" x="1581150" y="711200"/>
          <p14:tracePt t="80390" x="1568450" y="704850"/>
          <p14:tracePt t="80406" x="1555750" y="692150"/>
          <p14:tracePt t="80441" x="1543050" y="666750"/>
          <p14:tracePt t="80526" x="1543050" y="660400"/>
          <p14:tracePt t="80534" x="1536700" y="654050"/>
          <p14:tracePt t="80541" x="1530350" y="641350"/>
          <p14:tracePt t="80556" x="1517650" y="615950"/>
          <p14:tracePt t="80572" x="1517650" y="565150"/>
          <p14:tracePt t="80592" x="1504950" y="533400"/>
          <p14:tracePt t="80609" x="1473200" y="463550"/>
          <p14:tracePt t="80625" x="1447800" y="419100"/>
          <p14:tracePt t="80642" x="1422400" y="374650"/>
          <p14:tracePt t="80660" x="1409700" y="336550"/>
          <p14:tracePt t="80675" x="1397000" y="317500"/>
          <p14:tracePt t="80691" x="1390650" y="292100"/>
          <p14:tracePt t="80709" x="1371600" y="260350"/>
          <p14:tracePt t="80724" x="1358900" y="228600"/>
          <p14:tracePt t="80740" x="1339850" y="196850"/>
          <p14:tracePt t="80757" x="1327150" y="190500"/>
          <p14:tracePt t="80773" x="1314450" y="158750"/>
          <p14:tracePt t="80790" x="1308100" y="152400"/>
          <p14:tracePt t="80807" x="1301750" y="146050"/>
          <p14:tracePt t="81705" x="1206500" y="952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41888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gradient boosting  with just application_train.csv 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5895" y="5222255"/>
            <a:ext cx="487362" cy="4873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79828" y="1184875"/>
            <a:ext cx="3337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With imputation and label encoding</a:t>
            </a:r>
            <a:endParaRPr lang="en-US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16" y="1554207"/>
            <a:ext cx="8938054" cy="120546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89212" y="4591673"/>
            <a:ext cx="74460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imputation and label </a:t>
            </a:r>
            <a:r>
              <a:rPr lang="en-US" sz="1400" dirty="0" smtClean="0"/>
              <a:t>encoding </a:t>
            </a:r>
            <a:r>
              <a:rPr lang="en-US" sz="1400" dirty="0"/>
              <a:t>added  a feature </a:t>
            </a:r>
            <a:r>
              <a:rPr lang="en-US" sz="1400" dirty="0" err="1"/>
              <a:t>anu_icome_ratio</a:t>
            </a:r>
            <a:r>
              <a:rPr lang="en-US" sz="1400" dirty="0"/>
              <a:t> </a:t>
            </a:r>
            <a:r>
              <a:rPr lang="en-US" sz="1400" dirty="0" smtClean="0"/>
              <a:t>= AMT_ANNUITY/AMT_INCOME_TOTAL and high correlated features removed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510738"/>
            <a:ext cx="9405081" cy="100363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679828" y="294171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With imputation and label encoding added  a feature </a:t>
            </a:r>
            <a:r>
              <a:rPr lang="en-US" sz="1200" dirty="0" err="1"/>
              <a:t>anu_icome_ratio</a:t>
            </a:r>
            <a:r>
              <a:rPr lang="en-US" sz="1200" dirty="0"/>
              <a:t> = AMT_ANNUITY/AMT_INCOME_TOTAL</a:t>
            </a:r>
            <a:endParaRPr lang="en-US" sz="1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5363898"/>
            <a:ext cx="9405081" cy="10960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185626" y="446088"/>
            <a:ext cx="28086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Nrounds</a:t>
            </a:r>
            <a:r>
              <a:rPr lang="en-US" dirty="0" smtClean="0"/>
              <a:t> = 250</a:t>
            </a:r>
          </a:p>
          <a:p>
            <a:r>
              <a:rPr lang="en-US" dirty="0"/>
              <a:t>eta = </a:t>
            </a:r>
            <a:r>
              <a:rPr lang="en-US" dirty="0" smtClean="0"/>
              <a:t>0.1</a:t>
            </a:r>
          </a:p>
          <a:p>
            <a:r>
              <a:rPr lang="en-US" dirty="0" err="1"/>
              <a:t>nfold</a:t>
            </a:r>
            <a:r>
              <a:rPr lang="en-US" dirty="0"/>
              <a:t> = 3</a:t>
            </a:r>
          </a:p>
        </p:txBody>
      </p:sp>
    </p:spTree>
    <p:extLst>
      <p:ext uri="{BB962C8B-B14F-4D97-AF65-F5344CB8AC3E}">
        <p14:creationId xmlns:p14="http://schemas.microsoft.com/office/powerpoint/2010/main" val="9644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93"/>
    </mc:Choice>
    <mc:Fallback xmlns="">
      <p:transition spd="slow" advTm="5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" x="6140450" y="3676650"/>
          <p14:tracePt t="25" x="6153150" y="3676650"/>
          <p14:tracePt t="32" x="6172200" y="3663950"/>
          <p14:tracePt t="41" x="6235700" y="3644900"/>
          <p14:tracePt t="56" x="6311900" y="3613150"/>
          <p14:tracePt t="74" x="6413500" y="3581400"/>
          <p14:tracePt t="90" x="6527800" y="3549650"/>
          <p14:tracePt t="107" x="6654800" y="3492500"/>
          <p14:tracePt t="123" x="6838950" y="3441700"/>
          <p14:tracePt t="140" x="7042150" y="3378200"/>
          <p14:tracePt t="156" x="7239000" y="3308350"/>
          <p14:tracePt t="175" x="7391400" y="3257550"/>
          <p14:tracePt t="190" x="7537450" y="3200400"/>
          <p14:tracePt t="206" x="7683500" y="3175000"/>
          <p14:tracePt t="223" x="7905750" y="3111500"/>
          <p14:tracePt t="240" x="8039100" y="3060700"/>
          <p14:tracePt t="258" x="8229600" y="3028950"/>
          <p14:tracePt t="273" x="8515350" y="2990850"/>
          <p14:tracePt t="290" x="8801100" y="2933700"/>
          <p14:tracePt t="307" x="9067800" y="2895600"/>
          <p14:tracePt t="323" x="9334500" y="2844800"/>
          <p14:tracePt t="340" x="9544050" y="2813050"/>
          <p14:tracePt t="356" x="9696450" y="2774950"/>
          <p14:tracePt t="373" x="9867900" y="2749550"/>
          <p14:tracePt t="390" x="10077450" y="2724150"/>
          <p14:tracePt t="406" x="10426700" y="2667000"/>
          <p14:tracePt t="424" x="10642600" y="2641600"/>
          <p14:tracePt t="440" x="10795000" y="2603500"/>
          <p14:tracePt t="457" x="10934700" y="2584450"/>
          <p14:tracePt t="473" x="11042650" y="2565400"/>
          <p14:tracePt t="491" x="11207750" y="2546350"/>
          <p14:tracePt t="507" x="11379200" y="2533650"/>
          <p14:tracePt t="523" x="11582400" y="2508250"/>
          <p14:tracePt t="540" x="11703050" y="2482850"/>
          <p14:tracePt t="557" x="11779250" y="2476500"/>
          <p14:tracePt t="30370" x="11309350" y="2374900"/>
          <p14:tracePt t="30370" x="11252200" y="2368550"/>
          <p14:tracePt t="31478" x="11239500" y="2368550"/>
          <p14:tracePt t="31547" x="11163300" y="2330450"/>
          <p14:tracePt t="31553" x="11004550" y="2279650"/>
          <p14:tracePt t="31561" x="10775950" y="2171700"/>
          <p14:tracePt t="31575" x="10179050" y="1778000"/>
          <p14:tracePt t="31591" x="9455150" y="1320800"/>
          <p14:tracePt t="31608" x="8877300" y="1073150"/>
          <p14:tracePt t="31624" x="8642350" y="990600"/>
          <p14:tracePt t="31641" x="8547100" y="946150"/>
          <p14:tracePt t="31675" x="8559800" y="927100"/>
          <p14:tracePt t="31698" x="8636000" y="889000"/>
          <p14:tracePt t="31707" x="8839200" y="768350"/>
          <p14:tracePt t="31724" x="8972550" y="673100"/>
          <p14:tracePt t="31742" x="9029700" y="635000"/>
          <p14:tracePt t="31775" x="9036050" y="635000"/>
          <p14:tracePt t="32074" x="9042400" y="635000"/>
          <p14:tracePt t="32082" x="9048750" y="635000"/>
          <p14:tracePt t="32105" x="9055100" y="641350"/>
          <p14:tracePt t="32114" x="9067800" y="654050"/>
          <p14:tracePt t="32124" x="9080500" y="679450"/>
          <p14:tracePt t="32141" x="9105900" y="711200"/>
          <p14:tracePt t="32158" x="9150350" y="793750"/>
          <p14:tracePt t="32176" x="9194800" y="895350"/>
          <p14:tracePt t="32191" x="9213850" y="958850"/>
          <p14:tracePt t="32208" x="9232900" y="1009650"/>
          <p14:tracePt t="32224" x="9188450" y="1028700"/>
          <p14:tracePt t="32242" x="9175750" y="1028700"/>
          <p14:tracePt t="32276" x="9156700" y="1054100"/>
          <p14:tracePt t="32542" x="9137650" y="1111250"/>
          <p14:tracePt t="32548" x="9131300" y="1155700"/>
          <p14:tracePt t="32560" x="9093200" y="1263650"/>
          <p14:tracePt t="32576" x="9074150" y="1282700"/>
          <p14:tracePt t="32593" x="9061450" y="1282700"/>
          <p14:tracePt t="32609" x="9036050" y="1282700"/>
          <p14:tracePt t="32979" x="9023350" y="1282700"/>
          <p14:tracePt t="32986" x="9004300" y="1282700"/>
          <p14:tracePt t="32994" x="8991600" y="1282700"/>
          <p14:tracePt t="33008" x="8972550" y="1282700"/>
          <p14:tracePt t="33024" x="8959850" y="1282700"/>
          <p14:tracePt t="33041" x="8921750" y="1250950"/>
          <p14:tracePt t="33059" x="8883650" y="1225550"/>
          <p14:tracePt t="33076" x="8820150" y="1200150"/>
          <p14:tracePt t="33092" x="8750300" y="1174750"/>
          <p14:tracePt t="33108" x="8655050" y="1136650"/>
          <p14:tracePt t="33125" x="8547100" y="1104900"/>
          <p14:tracePt t="33142" x="8477250" y="1098550"/>
          <p14:tracePt t="33159" x="8388350" y="1079500"/>
          <p14:tracePt t="33178" x="8324850" y="1079500"/>
          <p14:tracePt t="33192" x="8267700" y="1079500"/>
          <p14:tracePt t="33209" x="8185150" y="1079500"/>
          <p14:tracePt t="33225" x="8102600" y="1079500"/>
          <p14:tracePt t="33243" x="8064500" y="1066800"/>
          <p14:tracePt t="33260" x="8039100" y="1060450"/>
          <p14:tracePt t="33275" x="8020050" y="1060450"/>
          <p14:tracePt t="33293" x="8013700" y="1060450"/>
          <p14:tracePt t="33309" x="8007350" y="1060450"/>
          <p14:tracePt t="33343" x="8001000" y="1060450"/>
          <p14:tracePt t="33819" x="7994650" y="1066800"/>
          <p14:tracePt t="33924" x="7975600" y="1066800"/>
          <p14:tracePt t="34043" x="7950200" y="1066800"/>
          <p14:tracePt t="34052" x="7937500" y="1066800"/>
          <p14:tracePt t="34061" x="7899400" y="1060450"/>
          <p14:tracePt t="34076" x="7867650" y="1047750"/>
          <p14:tracePt t="34092" x="7816850" y="1022350"/>
          <p14:tracePt t="34109" x="7766050" y="1016000"/>
          <p14:tracePt t="34125" x="7715250" y="1003300"/>
          <p14:tracePt t="34142" x="7670800" y="996950"/>
          <p14:tracePt t="34159" x="7613650" y="984250"/>
          <p14:tracePt t="34177" x="7543800" y="977900"/>
          <p14:tracePt t="34192" x="7499350" y="977900"/>
          <p14:tracePt t="34209" x="7454900" y="977900"/>
          <p14:tracePt t="34225" x="7416800" y="977900"/>
          <p14:tracePt t="34244" x="7334250" y="977900"/>
          <p14:tracePt t="34259" x="7308850" y="977900"/>
          <p14:tracePt t="34277" x="7270750" y="977900"/>
          <p14:tracePt t="34293" x="7239000" y="984250"/>
          <p14:tracePt t="34309" x="7226300" y="984250"/>
          <p14:tracePt t="34326" x="7200900" y="990600"/>
          <p14:tracePt t="34343" x="7194550" y="1003300"/>
          <p14:tracePt t="34359" x="7188200" y="1003300"/>
          <p14:tracePt t="34376" x="7175500" y="1016000"/>
          <p14:tracePt t="34409" x="7169150" y="1022350"/>
          <p14:tracePt t="34426" x="7162800" y="1022350"/>
          <p14:tracePt t="34442" x="7162800" y="1035050"/>
          <p14:tracePt t="34459" x="7162800" y="1041400"/>
          <p14:tracePt t="34475" x="7162800" y="1060450"/>
          <p14:tracePt t="34492" x="7162800" y="1079500"/>
          <p14:tracePt t="34510" x="7162800" y="1111250"/>
          <p14:tracePt t="34526" x="7162800" y="1123950"/>
          <p14:tracePt t="34542" x="7162800" y="1143000"/>
          <p14:tracePt t="34560" x="7175500" y="1155700"/>
          <p14:tracePt t="34576" x="7181850" y="1168400"/>
          <p14:tracePt t="34592" x="7200900" y="1200150"/>
          <p14:tracePt t="34609" x="7213600" y="1219200"/>
          <p14:tracePt t="34625" x="7232650" y="1244600"/>
          <p14:tracePt t="34642" x="7258050" y="1282700"/>
          <p14:tracePt t="34659" x="7283450" y="1301750"/>
          <p14:tracePt t="34677" x="7296150" y="1314450"/>
          <p14:tracePt t="34692" x="7308850" y="1320800"/>
          <p14:tracePt t="34709" x="7308850" y="1327150"/>
          <p14:tracePt t="34726" x="7315200" y="1327150"/>
          <p14:tracePt t="34743" x="7327900" y="1339850"/>
          <p14:tracePt t="34760" x="7327900" y="1346200"/>
          <p14:tracePt t="34776" x="7334250" y="1346200"/>
          <p14:tracePt t="34794" x="7346950" y="1346200"/>
          <p14:tracePt t="34810" x="7346950" y="1358900"/>
          <p14:tracePt t="34826" x="7353300" y="1358900"/>
          <p14:tracePt t="34858" x="7359650" y="1365250"/>
          <p14:tracePt t="34924" x="7366000" y="1365250"/>
          <p14:tracePt t="35238" x="7378700" y="1365250"/>
          <p14:tracePt t="35413" x="7385050" y="1365250"/>
          <p14:tracePt t="35443" x="7397750" y="1365250"/>
          <p14:tracePt t="35989" x="7404100" y="1365250"/>
          <p14:tracePt t="36004" x="7416800" y="1371600"/>
          <p14:tracePt t="36021" x="7423150" y="1371600"/>
          <p14:tracePt t="36060" x="7435850" y="1371600"/>
          <p14:tracePt t="36076" x="7442200" y="1377950"/>
          <p14:tracePt t="36084" x="7448550" y="1377950"/>
          <p14:tracePt t="36101" x="7454900" y="1377950"/>
          <p14:tracePt t="36108" x="7467600" y="1377950"/>
          <p14:tracePt t="36126" x="7486650" y="1377950"/>
          <p14:tracePt t="36159" x="7512050" y="1384300"/>
          <p14:tracePt t="36176" x="7518400" y="1384300"/>
          <p14:tracePt t="36195" x="7524750" y="1384300"/>
          <p14:tracePt t="36209" x="7550150" y="1384300"/>
          <p14:tracePt t="36229" x="7562850" y="1384300"/>
          <p14:tracePt t="36246" x="7581900" y="1384300"/>
          <p14:tracePt t="36261" x="7594600" y="1384300"/>
          <p14:tracePt t="36276" x="7613650" y="1384300"/>
          <p14:tracePt t="36293" x="7639050" y="1384300"/>
          <p14:tracePt t="36309" x="7651750" y="1384300"/>
          <p14:tracePt t="36325" x="7677150" y="1384300"/>
          <p14:tracePt t="36342" x="7696200" y="1377950"/>
          <p14:tracePt t="36359" x="7708900" y="1377950"/>
          <p14:tracePt t="36375" x="7721600" y="1377950"/>
          <p14:tracePt t="36393" x="7727950" y="1365250"/>
          <p14:tracePt t="36409" x="7734300" y="1365250"/>
          <p14:tracePt t="36426" x="7740650" y="1358900"/>
          <p14:tracePt t="36442" x="7747000" y="1358900"/>
          <p14:tracePt t="36459" x="7759700" y="1358900"/>
          <p14:tracePt t="36475" x="7766050" y="1352550"/>
          <p14:tracePt t="36493" x="7785100" y="1339850"/>
          <p14:tracePt t="36509" x="7797800" y="1333500"/>
          <p14:tracePt t="36526" x="7810500" y="1320800"/>
          <p14:tracePt t="36542" x="7816850" y="1314450"/>
          <p14:tracePt t="36576" x="7823200" y="1314450"/>
          <p14:tracePt t="36593" x="7823200" y="1301750"/>
          <p14:tracePt t="36621" x="7835900" y="1295400"/>
          <p14:tracePt t="36629" x="7835900" y="1289050"/>
          <p14:tracePt t="36642" x="7842250" y="1276350"/>
          <p14:tracePt t="36676" x="7848600" y="1270000"/>
          <p14:tracePt t="36747" x="7848600" y="1250950"/>
          <p14:tracePt t="36998" x="7848600" y="1244600"/>
          <p14:tracePt t="37164" x="7848600" y="1238250"/>
          <p14:tracePt t="37171" x="7848600" y="1231900"/>
          <p14:tracePt t="37188" x="7848600" y="1219200"/>
          <p14:tracePt t="37197" x="7848600" y="1212850"/>
          <p14:tracePt t="37220" x="7848600" y="1206500"/>
          <p14:tracePt t="37228" x="7848600" y="1200150"/>
          <p14:tracePt t="37243" x="7848600" y="1187450"/>
          <p14:tracePt t="37259" x="7842250" y="1168400"/>
          <p14:tracePt t="37293" x="7829550" y="1149350"/>
          <p14:tracePt t="37309" x="7823200" y="1149350"/>
          <p14:tracePt t="37326" x="7810500" y="1130300"/>
          <p14:tracePt t="37343" x="7778750" y="1111250"/>
          <p14:tracePt t="37359" x="7759700" y="1098550"/>
          <p14:tracePt t="37376" x="7740650" y="1085850"/>
          <p14:tracePt t="37393" x="7715250" y="1079500"/>
          <p14:tracePt t="37409" x="7683500" y="1073150"/>
          <p14:tracePt t="37426" x="7632700" y="1054100"/>
          <p14:tracePt t="37444" x="7594600" y="1047750"/>
          <p14:tracePt t="37463" x="7556500" y="1035050"/>
          <p14:tracePt t="37478" x="7518400" y="1035050"/>
          <p14:tracePt t="37495" x="7473950" y="1028700"/>
          <p14:tracePt t="37513" x="7454900" y="1022350"/>
          <p14:tracePt t="37530" x="7416800" y="1016000"/>
          <p14:tracePt t="37545" x="7391400" y="1016000"/>
          <p14:tracePt t="37563" x="7366000" y="1009650"/>
          <p14:tracePt t="37578" x="7334250" y="1009650"/>
          <p14:tracePt t="37595" x="7315200" y="1003300"/>
          <p14:tracePt t="37629" x="7308850" y="1003300"/>
          <p14:tracePt t="37743" x="7302500" y="1003300"/>
          <p14:tracePt t="37750" x="7302500" y="1009650"/>
          <p14:tracePt t="37765" x="7302500" y="1016000"/>
          <p14:tracePt t="37779" x="7302500" y="1028700"/>
          <p14:tracePt t="37796" x="7302500" y="1047750"/>
          <p14:tracePt t="37814" x="7302500" y="1060450"/>
          <p14:tracePt t="37829" x="7302500" y="1079500"/>
          <p14:tracePt t="37846" x="7302500" y="1098550"/>
          <p14:tracePt t="37862" x="7302500" y="1104900"/>
          <p14:tracePt t="37879" x="7302500" y="1111250"/>
          <p14:tracePt t="37895" x="7308850" y="1117600"/>
          <p14:tracePt t="37912" x="7308850" y="1123950"/>
          <p14:tracePt t="37947" x="7315200" y="1130300"/>
          <p14:tracePt t="37962" x="7321550" y="1143000"/>
          <p14:tracePt t="37978" x="7327900" y="1155700"/>
          <p14:tracePt t="37994" x="7334250" y="1168400"/>
          <p14:tracePt t="38011" x="7340600" y="1181100"/>
          <p14:tracePt t="38028" x="7353300" y="1206500"/>
          <p14:tracePt t="38045" x="7372350" y="1231900"/>
          <p14:tracePt t="38061" x="7385050" y="1250950"/>
          <p14:tracePt t="38077" x="7391400" y="1257300"/>
          <p14:tracePt t="38094" x="7410450" y="1282700"/>
          <p14:tracePt t="38110" x="7429500" y="1295400"/>
          <p14:tracePt t="38128" x="7448550" y="1308100"/>
          <p14:tracePt t="38144" x="7480300" y="1320800"/>
          <p14:tracePt t="38160" x="7499350" y="1333500"/>
          <p14:tracePt t="38180" x="7537450" y="1346200"/>
          <p14:tracePt t="38194" x="7556500" y="1346200"/>
          <p14:tracePt t="38209" x="7581900" y="1365250"/>
          <p14:tracePt t="38226" x="7588250" y="1365250"/>
          <p14:tracePt t="38243" x="7600950" y="1365250"/>
          <p14:tracePt t="38261" x="7626350" y="1365250"/>
          <p14:tracePt t="38276" x="7645400" y="1365250"/>
          <p14:tracePt t="38293" x="7664450" y="1365250"/>
          <p14:tracePt t="38327" x="7683500" y="1365250"/>
          <p14:tracePt t="38344" x="7689850" y="1365250"/>
          <p14:tracePt t="38361" x="7696200" y="1365250"/>
          <p14:tracePt t="38378" x="7715250" y="1365250"/>
          <p14:tracePt t="38394" x="7727950" y="1365250"/>
          <p14:tracePt t="38411" x="7740650" y="1358900"/>
          <p14:tracePt t="38427" x="7747000" y="1358900"/>
          <p14:tracePt t="38453" x="7753350" y="1358900"/>
          <p14:tracePt t="38462" x="7766050" y="1346200"/>
          <p14:tracePt t="38476" x="7772400" y="1339850"/>
          <p14:tracePt t="38493" x="7791450" y="1339850"/>
          <p14:tracePt t="38510" x="7810500" y="1333500"/>
          <p14:tracePt t="38526" x="7823200" y="1320800"/>
          <p14:tracePt t="38543" x="7829550" y="1320800"/>
          <p14:tracePt t="38576" x="7835900" y="1314450"/>
          <p14:tracePt t="38735" x="7835900" y="1301750"/>
          <p14:tracePt t="39627" x="7835900" y="1308100"/>
          <p14:tracePt t="39702" x="7835900" y="1333500"/>
          <p14:tracePt t="39708" x="7816850" y="1358900"/>
          <p14:tracePt t="39718" x="7816850" y="1390650"/>
          <p14:tracePt t="39726" x="7791450" y="1460500"/>
          <p14:tracePt t="39743" x="7766050" y="1574800"/>
          <p14:tracePt t="39760" x="7727950" y="1714500"/>
          <p14:tracePt t="39776" x="7715250" y="1854200"/>
          <p14:tracePt t="39792" x="7715250" y="1993900"/>
          <p14:tracePt t="39809" x="7702550" y="2051050"/>
          <p14:tracePt t="39826" x="7677150" y="2057400"/>
          <p14:tracePt t="39843" x="7632700" y="2057400"/>
          <p14:tracePt t="39859" x="7594600" y="2032000"/>
          <p14:tracePt t="39876" x="7588250" y="2032000"/>
          <p14:tracePt t="39893" x="7575550" y="2032000"/>
          <p14:tracePt t="40190" x="7575550" y="2051050"/>
          <p14:tracePt t="40214" x="7575550" y="2063750"/>
          <p14:tracePt t="40232" x="7575550" y="2082800"/>
          <p14:tracePt t="40237" x="7569200" y="2095500"/>
          <p14:tracePt t="40247" x="7569200" y="2108200"/>
          <p14:tracePt t="40259" x="7569200" y="2165350"/>
          <p14:tracePt t="40276" x="7569200" y="2247900"/>
          <p14:tracePt t="40293" x="7569200" y="2254250"/>
          <p14:tracePt t="40309" x="7569200" y="2266950"/>
          <p14:tracePt t="40325" x="7569200" y="2286000"/>
          <p14:tracePt t="40343" x="7569200" y="2298700"/>
          <p14:tracePt t="40375" x="7569200" y="2311400"/>
          <p14:tracePt t="40393" x="7569200" y="2317750"/>
          <p14:tracePt t="40437" x="7569200" y="2324100"/>
          <p14:tracePt t="40453" x="7569200" y="2330450"/>
          <p14:tracePt t="40461" x="7569200" y="2336800"/>
          <p14:tracePt t="40468" x="7569200" y="2343150"/>
          <p14:tracePt t="40485" x="7569200" y="2362200"/>
          <p14:tracePt t="40493" x="7569200" y="2393950"/>
          <p14:tracePt t="40510" x="7569200" y="2438400"/>
          <p14:tracePt t="40527" x="7556500" y="2457450"/>
          <p14:tracePt t="40542" x="7550150" y="2476500"/>
          <p14:tracePt t="40559" x="7550150" y="2482850"/>
          <p14:tracePt t="40576" x="7550150" y="2489200"/>
          <p14:tracePt t="40593" x="7550150" y="2495550"/>
          <p14:tracePt t="40609" x="7543800" y="2508250"/>
          <p14:tracePt t="40643" x="7537450" y="2514600"/>
          <p14:tracePt t="40744" x="7531100" y="2520950"/>
          <p14:tracePt t="41637" x="7518400" y="2514600"/>
          <p14:tracePt t="41646" x="7480300" y="2482850"/>
          <p14:tracePt t="41656" x="7442200" y="2451100"/>
          <p14:tracePt t="41663" x="7404100" y="2419350"/>
          <p14:tracePt t="41676" x="7270750" y="2343150"/>
          <p14:tracePt t="41693" x="7169150" y="2292350"/>
          <p14:tracePt t="41710" x="7054850" y="2235200"/>
          <p14:tracePt t="41726" x="6972300" y="2216150"/>
          <p14:tracePt t="41744" x="6883400" y="2190750"/>
          <p14:tracePt t="41760" x="6826250" y="2190750"/>
          <p14:tracePt t="41776" x="6788150" y="2190750"/>
          <p14:tracePt t="41794" x="6750050" y="2190750"/>
          <p14:tracePt t="41810" x="6705600" y="2190750"/>
          <p14:tracePt t="41826" x="6673850" y="2197100"/>
          <p14:tracePt t="41844" x="6654800" y="2216150"/>
          <p14:tracePt t="41860" x="6648450" y="2222500"/>
          <p14:tracePt t="41876" x="6642100" y="2235200"/>
          <p14:tracePt t="41893" x="6642100" y="2241550"/>
          <p14:tracePt t="42074" x="6654800" y="2247900"/>
          <p14:tracePt t="42968" x="6661150" y="2286000"/>
          <p14:tracePt t="43390" x="6642100" y="2349500"/>
          <p14:tracePt t="43399" x="6623050" y="2425700"/>
          <p14:tracePt t="43409" x="6534150" y="2609850"/>
          <p14:tracePt t="43426" x="6413500" y="2819400"/>
          <p14:tracePt t="43443" x="6273800" y="2978150"/>
          <p14:tracePt t="43459" x="6045200" y="3162300"/>
          <p14:tracePt t="43477" x="5886450" y="3263900"/>
          <p14:tracePt t="43493" x="5683250" y="3378200"/>
          <p14:tracePt t="43510" x="5524500" y="3486150"/>
          <p14:tracePt t="43527" x="5391150" y="3568700"/>
          <p14:tracePt t="43543" x="5264150" y="3625850"/>
          <p14:tracePt t="43559" x="5162550" y="3663950"/>
          <p14:tracePt t="43576" x="5086350" y="3708400"/>
          <p14:tracePt t="43593" x="5035550" y="3727450"/>
          <p14:tracePt t="43610" x="4972050" y="3765550"/>
          <p14:tracePt t="43626" x="4889500" y="3816350"/>
          <p14:tracePt t="43643" x="4794250" y="3892550"/>
          <p14:tracePt t="43660" x="4597400" y="4019550"/>
          <p14:tracePt t="43679" x="4451350" y="4102100"/>
          <p14:tracePt t="43693" x="4305300" y="4171950"/>
          <p14:tracePt t="43710" x="4159250" y="4241800"/>
          <p14:tracePt t="43728" x="4013200" y="4318000"/>
          <p14:tracePt t="43744" x="3898900" y="4381500"/>
          <p14:tracePt t="43761" x="3797300" y="4425950"/>
          <p14:tracePt t="43776" x="3746500" y="4445000"/>
          <p14:tracePt t="43794" x="3714750" y="4445000"/>
          <p14:tracePt t="43810" x="3708400" y="4445000"/>
          <p14:tracePt t="43843" x="3702050" y="4445000"/>
          <p14:tracePt t="43966" x="3695700" y="4445000"/>
          <p14:tracePt t="43999" x="3689350" y="4445000"/>
          <p14:tracePt t="44013" x="3683000" y="4438650"/>
          <p14:tracePt t="44031" x="3683000" y="4432300"/>
          <p14:tracePt t="44295" x="3683000" y="4425950"/>
          <p14:tracePt t="44312" x="3683000" y="4413250"/>
          <p14:tracePt t="44318" x="3683000" y="4406900"/>
          <p14:tracePt t="44334" x="3683000" y="4394200"/>
          <p14:tracePt t="44343" x="3676650" y="4368800"/>
          <p14:tracePt t="44359" x="3657600" y="4349750"/>
          <p14:tracePt t="44376" x="3638550" y="4318000"/>
          <p14:tracePt t="44393" x="3619500" y="4292600"/>
          <p14:tracePt t="44410" x="3587750" y="4260850"/>
          <p14:tracePt t="44426" x="3549650" y="4229100"/>
          <p14:tracePt t="44443" x="3498850" y="4197350"/>
          <p14:tracePt t="44460" x="3416300" y="4171950"/>
          <p14:tracePt t="44476" x="3327400" y="4159250"/>
          <p14:tracePt t="44494" x="3282950" y="4152900"/>
          <p14:tracePt t="44510" x="3143250" y="4152900"/>
          <p14:tracePt t="44526" x="3067050" y="4152900"/>
          <p14:tracePt t="44543" x="3022600" y="4152900"/>
          <p14:tracePt t="44560" x="2971800" y="4152900"/>
          <p14:tracePt t="44576" x="2940050" y="4152900"/>
          <p14:tracePt t="44593" x="2933700" y="4152900"/>
          <p14:tracePt t="44610" x="2914650" y="4152900"/>
          <p14:tracePt t="44643" x="2908300" y="4159250"/>
          <p14:tracePt t="44660" x="2901950" y="4171950"/>
          <p14:tracePt t="44660" x="2901950" y="4191000"/>
          <p14:tracePt t="44679" x="2901950" y="4216400"/>
          <p14:tracePt t="44693" x="2901950" y="4248150"/>
          <p14:tracePt t="44710" x="2901950" y="4286250"/>
          <p14:tracePt t="44727" x="2901950" y="4311650"/>
          <p14:tracePt t="44744" x="2901950" y="4343400"/>
          <p14:tracePt t="44760" x="2921000" y="4362450"/>
          <p14:tracePt t="44777" x="2952750" y="4394200"/>
          <p14:tracePt t="44794" x="2990850" y="4432300"/>
          <p14:tracePt t="44810" x="3041650" y="4476750"/>
          <p14:tracePt t="44826" x="3092450" y="4527550"/>
          <p14:tracePt t="44844" x="3143250" y="4559300"/>
          <p14:tracePt t="44859" x="3200400" y="4610100"/>
          <p14:tracePt t="44877" x="3295650" y="4648200"/>
          <p14:tracePt t="44894" x="3333750" y="4660900"/>
          <p14:tracePt t="44910" x="3359150" y="4667250"/>
          <p14:tracePt t="44927" x="3397250" y="4673600"/>
          <p14:tracePt t="44943" x="3409950" y="4673600"/>
          <p14:tracePt t="44960" x="3454400" y="4673600"/>
          <p14:tracePt t="44976" x="3486150" y="4673600"/>
          <p14:tracePt t="44994" x="3530600" y="4673600"/>
          <p14:tracePt t="45011" x="3575050" y="4660900"/>
          <p14:tracePt t="45028" x="3619500" y="4654550"/>
          <p14:tracePt t="45043" x="3651250" y="4641850"/>
          <p14:tracePt t="45077" x="3651250" y="4635500"/>
          <p14:tracePt t="45317" x="3651250" y="4622800"/>
          <p14:tracePt t="45335" x="3651250" y="4616450"/>
          <p14:tracePt t="45359" x="3638550" y="4610100"/>
          <p14:tracePt t="45365" x="3638550" y="4603750"/>
          <p14:tracePt t="45376" x="3644900" y="4597400"/>
          <p14:tracePt t="45567" x="3708400" y="4591050"/>
          <p14:tracePt t="45576" x="3778250" y="4572000"/>
          <p14:tracePt t="45584" x="3860800" y="4565650"/>
          <p14:tracePt t="45594" x="4140200" y="4514850"/>
          <p14:tracePt t="45610" x="4578350" y="4425950"/>
          <p14:tracePt t="45627" x="5060950" y="4349750"/>
          <p14:tracePt t="45643" x="5429250" y="4241800"/>
          <p14:tracePt t="45660" x="5645150" y="4083050"/>
          <p14:tracePt t="45680" x="5664200" y="3975100"/>
          <p14:tracePt t="45694" x="5664200" y="3917950"/>
          <p14:tracePt t="45728" x="5670550" y="3917950"/>
          <p14:tracePt t="46011" x="5670550" y="3924300"/>
          <p14:tracePt t="46016" x="5670550" y="3930650"/>
          <p14:tracePt t="46041" x="5676900" y="3937000"/>
          <p14:tracePt t="46046" x="5689600" y="3937000"/>
          <p14:tracePt t="46063" x="5695950" y="3943350"/>
          <p14:tracePt t="46077" x="5708650" y="3943350"/>
          <p14:tracePt t="46111" x="5734050" y="3943350"/>
          <p14:tracePt t="46119" x="5740400" y="3943350"/>
          <p14:tracePt t="46127" x="5765800" y="3943350"/>
          <p14:tracePt t="46143" x="5797550" y="3930650"/>
          <p14:tracePt t="46160" x="5816600" y="3930650"/>
          <p14:tracePt t="46178" x="5829300" y="3924300"/>
          <p14:tracePt t="46193" x="5835650" y="3917950"/>
          <p14:tracePt t="46210" x="5848350" y="3911600"/>
          <p14:tracePt t="46226" x="5867400" y="3898900"/>
          <p14:tracePt t="46244" x="5886450" y="3892550"/>
          <p14:tracePt t="46260" x="5905500" y="3886200"/>
          <p14:tracePt t="46277" x="5937250" y="3867150"/>
          <p14:tracePt t="46295" x="5943600" y="3860800"/>
          <p14:tracePt t="46327" x="5949950" y="3860800"/>
          <p14:tracePt t="46446" x="5962650" y="3860800"/>
          <p14:tracePt t="46463" x="5969000" y="3860800"/>
          <p14:tracePt t="46470" x="5981700" y="3860800"/>
          <p14:tracePt t="46486" x="5994400" y="3860800"/>
          <p14:tracePt t="46494" x="6051550" y="3892550"/>
          <p14:tracePt t="46510" x="6127750" y="3943350"/>
          <p14:tracePt t="46527" x="6172200" y="4000500"/>
          <p14:tracePt t="46543" x="6216650" y="4044950"/>
          <p14:tracePt t="46560" x="6235700" y="4070350"/>
          <p14:tracePt t="46577" x="6242050" y="4095750"/>
          <p14:tracePt t="46593" x="6254750" y="4102100"/>
          <p14:tracePt t="46610" x="6261100" y="4102100"/>
          <p14:tracePt t="46643" x="6267450" y="4102100"/>
          <p14:tracePt t="46992" x="6311900" y="4108450"/>
          <p14:tracePt t="47000" x="6324600" y="4108450"/>
          <p14:tracePt t="47012" x="6413500" y="4140200"/>
          <p14:tracePt t="47027" x="6559550" y="4197350"/>
          <p14:tracePt t="47044" x="6597650" y="4222750"/>
          <p14:tracePt t="47059" x="6597650" y="4273550"/>
          <p14:tracePt t="47076" x="6597650" y="4438650"/>
          <p14:tracePt t="47093" x="6597650" y="4648200"/>
          <p14:tracePt t="47110" x="6616700" y="4895850"/>
          <p14:tracePt t="47126" x="6623050" y="4978400"/>
          <p14:tracePt t="47143" x="6623050" y="5054600"/>
          <p14:tracePt t="47160" x="6629400" y="5105400"/>
          <p14:tracePt t="47178" x="6629400" y="5130800"/>
          <p14:tracePt t="47193" x="6629400" y="5149850"/>
          <p14:tracePt t="47210" x="6629400" y="5156200"/>
          <p14:tracePt t="47243" x="6629400" y="5162550"/>
          <p14:tracePt t="47312" x="6642100" y="5181600"/>
          <p14:tracePt t="47319" x="6642100" y="5187950"/>
          <p14:tracePt t="47329" x="6654800" y="5219700"/>
          <p14:tracePt t="47343" x="6680200" y="5251450"/>
          <p14:tracePt t="47359" x="6686550" y="5264150"/>
          <p14:tracePt t="47376" x="6711950" y="5283200"/>
          <p14:tracePt t="47393" x="6731000" y="5295900"/>
          <p14:tracePt t="47410" x="6750050" y="5314950"/>
          <p14:tracePt t="47426" x="6769100" y="5327650"/>
          <p14:tracePt t="47443" x="6781800" y="5334000"/>
          <p14:tracePt t="47460" x="6819900" y="5346700"/>
          <p14:tracePt t="47477" x="6877050" y="5353050"/>
          <p14:tracePt t="47494" x="6959600" y="5353050"/>
          <p14:tracePt t="47510" x="7010400" y="5359400"/>
          <p14:tracePt t="47526" x="7054850" y="5359400"/>
          <p14:tracePt t="47544" x="7112000" y="5359400"/>
          <p14:tracePt t="47560" x="7194550" y="5359400"/>
          <p14:tracePt t="47576" x="7327900" y="5359400"/>
          <p14:tracePt t="47593" x="7473950" y="5359400"/>
          <p14:tracePt t="47610" x="7620000" y="5359400"/>
          <p14:tracePt t="47627" x="7759700" y="5359400"/>
          <p14:tracePt t="47643" x="7886700" y="5359400"/>
          <p14:tracePt t="47660" x="7981950" y="5359400"/>
          <p14:tracePt t="47660" x="8013700" y="5359400"/>
          <p14:tracePt t="47679" x="8045450" y="5359400"/>
          <p14:tracePt t="47693" x="8178800" y="5359400"/>
          <p14:tracePt t="47710" x="8229600" y="5359400"/>
          <p14:tracePt t="47727" x="8286750" y="5359400"/>
          <p14:tracePt t="47743" x="8331200" y="5353050"/>
          <p14:tracePt t="47760" x="8382000" y="5327650"/>
          <p14:tracePt t="47778" x="8426450" y="5302250"/>
          <p14:tracePt t="47797" x="8470900" y="5270500"/>
          <p14:tracePt t="47812" x="8572500" y="5207000"/>
          <p14:tracePt t="47831" x="8597900" y="5187950"/>
          <p14:tracePt t="47848" x="8610600" y="5168900"/>
          <p14:tracePt t="47863" x="8610600" y="5162550"/>
          <p14:tracePt t="47896" x="8610600" y="5156200"/>
          <p14:tracePt t="47935" x="8610600" y="5149850"/>
          <p14:tracePt t="47959" x="8610600" y="5143500"/>
          <p14:tracePt t="47991" x="8610600" y="5137150"/>
          <p14:tracePt t="47999" x="8604250" y="5124450"/>
          <p14:tracePt t="48013" x="8597900" y="5111750"/>
          <p14:tracePt t="48031" x="8578850" y="5099050"/>
          <p14:tracePt t="48046" x="8559800" y="5086350"/>
          <p14:tracePt t="48064" x="8540750" y="5073650"/>
          <p14:tracePt t="48081" x="8521700" y="5073650"/>
          <p14:tracePt t="48096" x="8509000" y="5067300"/>
          <p14:tracePt t="48113" x="8489950" y="5060950"/>
          <p14:tracePt t="48130" x="8458200" y="5060950"/>
          <p14:tracePt t="48146" x="8413750" y="5060950"/>
          <p14:tracePt t="48163" x="8382000" y="5060950"/>
          <p14:tracePt t="48163" x="8369300" y="5060950"/>
          <p14:tracePt t="48186" x="8356600" y="5060950"/>
          <p14:tracePt t="48196" x="8318500" y="5054600"/>
          <p14:tracePt t="48214" x="8267700" y="5054600"/>
          <p14:tracePt t="48231" x="8235950" y="5054600"/>
          <p14:tracePt t="48248" x="8185150" y="5048250"/>
          <p14:tracePt t="48264" x="8166100" y="5048250"/>
          <p14:tracePt t="48280" x="8147050" y="5048250"/>
          <p14:tracePt t="48296" x="8108950" y="5048250"/>
          <p14:tracePt t="48314" x="8077200" y="5048250"/>
          <p14:tracePt t="48330" x="8032750" y="5048250"/>
          <p14:tracePt t="48346" x="8001000" y="5048250"/>
          <p14:tracePt t="48363" x="7962900" y="5048250"/>
          <p14:tracePt t="48379" x="7918450" y="5060950"/>
          <p14:tracePt t="48396" x="7835900" y="5080000"/>
          <p14:tracePt t="48415" x="7804150" y="5099050"/>
          <p14:tracePt t="48432" x="7797800" y="5099050"/>
          <p14:tracePt t="48445" x="7778750" y="5105400"/>
          <p14:tracePt t="48460" x="7772400" y="5111750"/>
          <p14:tracePt t="48476" x="7759700" y="5124450"/>
          <p14:tracePt t="48494" x="7747000" y="5137150"/>
          <p14:tracePt t="48510" x="7747000" y="5143500"/>
          <p14:tracePt t="48527" x="7740650" y="5156200"/>
          <p14:tracePt t="48544" x="7734300" y="5168900"/>
          <p14:tracePt t="48560" x="7734300" y="5181600"/>
          <p14:tracePt t="48579" x="7734300" y="5194300"/>
          <p14:tracePt t="48596" x="7727950" y="5219700"/>
          <p14:tracePt t="48613" x="7727950" y="5245100"/>
          <p14:tracePt t="48629" x="7727950" y="5283200"/>
          <p14:tracePt t="48647" x="7727950" y="5302250"/>
          <p14:tracePt t="48660" x="7727950" y="5314950"/>
          <p14:tracePt t="48660" x="7727950" y="5334000"/>
          <p14:tracePt t="48680" x="7727950" y="5346700"/>
          <p14:tracePt t="48695" x="7727950" y="5365750"/>
          <p14:tracePt t="48711" x="7727950" y="5410200"/>
          <p14:tracePt t="48728" x="7740650" y="5416550"/>
          <p14:tracePt t="48745" x="7753350" y="5441950"/>
          <p14:tracePt t="48761" x="7753350" y="5467350"/>
          <p14:tracePt t="48778" x="7772400" y="5492750"/>
          <p14:tracePt t="48794" x="7785100" y="5505450"/>
          <p14:tracePt t="48811" x="7797800" y="5530850"/>
          <p14:tracePt t="48828" x="7810500" y="5543550"/>
          <p14:tracePt t="48844" x="7816850" y="5568950"/>
          <p14:tracePt t="48860" x="7835900" y="5588000"/>
          <p14:tracePt t="48877" x="7842250" y="5594350"/>
          <p14:tracePt t="48894" x="7861300" y="5619750"/>
          <p14:tracePt t="48910" x="7867650" y="5626100"/>
          <p14:tracePt t="48927" x="7880350" y="5632450"/>
          <p14:tracePt t="48944" x="7893050" y="5651500"/>
          <p14:tracePt t="48960" x="7918450" y="5670550"/>
          <p14:tracePt t="48978" x="7937500" y="5683250"/>
          <p14:tracePt t="48996" x="7956550" y="5683250"/>
          <p14:tracePt t="49013" x="7975600" y="5689600"/>
          <p14:tracePt t="49027" x="7994650" y="5695950"/>
          <p14:tracePt t="49045" x="8013700" y="5695950"/>
          <p14:tracePt t="49061" x="8039100" y="5695950"/>
          <p14:tracePt t="49077" x="8077200" y="5695950"/>
          <p14:tracePt t="49095" x="8102600" y="5695950"/>
          <p14:tracePt t="49111" x="8134350" y="5695950"/>
          <p14:tracePt t="49127" x="8166100" y="5695950"/>
          <p14:tracePt t="49144" x="8191500" y="5695950"/>
          <p14:tracePt t="49160" x="8235950" y="5683250"/>
          <p14:tracePt t="49179" x="8267700" y="5670550"/>
          <p14:tracePt t="49193" x="8305800" y="5664200"/>
          <p14:tracePt t="49210" x="8331200" y="5645150"/>
          <p14:tracePt t="49228" x="8356600" y="5638800"/>
          <p14:tracePt t="49245" x="8356600" y="5632450"/>
          <p14:tracePt t="50151" x="8362950" y="5632450"/>
          <p14:tracePt t="50784" x="8369300" y="5632450"/>
          <p14:tracePt t="51080" x="8369300" y="5619750"/>
          <p14:tracePt t="51119" x="8356600" y="5613400"/>
          <p14:tracePt t="51472" x="8318500" y="5613400"/>
          <p14:tracePt t="51479" x="8280400" y="5613400"/>
          <p14:tracePt t="51487" x="8229600" y="5613400"/>
          <p14:tracePt t="51494" x="8166100" y="5613400"/>
          <p14:tracePt t="51510" x="8045450" y="5613400"/>
          <p14:tracePt t="51528" x="8007350" y="5613400"/>
          <p14:tracePt t="51543" x="7969250" y="5613400"/>
          <p14:tracePt t="51560" x="7950200" y="5613400"/>
          <p14:tracePt t="51576" x="7943850" y="5613400"/>
          <p14:tracePt t="51610" x="7937500" y="5613400"/>
          <p14:tracePt t="51695" x="7937500" y="5607050"/>
          <p14:tracePt t="51921" x="7937500" y="5600700"/>
          <p14:tracePt t="56316" x="7937500" y="5594350"/>
          <p14:tracePt t="56745" x="7931150" y="5581650"/>
          <p14:tracePt t="56752" x="7918450" y="5562600"/>
          <p14:tracePt t="56760" x="7905750" y="5549900"/>
          <p14:tracePt t="56793" x="7899400" y="5549900"/>
          <p14:tracePt t="57217" x="7886700" y="5549900"/>
          <p14:tracePt t="57226" x="7867650" y="5549900"/>
          <p14:tracePt t="57233" x="7861300" y="5543550"/>
          <p14:tracePt t="57245" x="7829550" y="5537200"/>
          <p14:tracePt t="57264" x="7823200" y="5530850"/>
          <p14:tracePt t="57279" x="7810500" y="5530850"/>
          <p14:tracePt t="57312" x="7797800" y="5530850"/>
          <p14:tracePt t="57393" x="7791450" y="5530850"/>
          <p14:tracePt t="57402" x="7778750" y="5530850"/>
          <p14:tracePt t="57412" x="7747000" y="5530850"/>
          <p14:tracePt t="57428" x="7696200" y="5530850"/>
          <p14:tracePt t="57444" x="7658100" y="5530850"/>
          <p14:tracePt t="57460" x="7594600" y="5530850"/>
          <p14:tracePt t="57477" x="7543800" y="5530850"/>
          <p14:tracePt t="57493" x="7499350" y="5530850"/>
          <p14:tracePt t="57510" x="7461250" y="5530850"/>
          <p14:tracePt t="57528" x="7385050" y="5530850"/>
          <p14:tracePt t="57545" x="7372350" y="5530850"/>
          <p14:tracePt t="57560" x="7302500" y="5518150"/>
          <p14:tracePt t="57578" x="7181850" y="5448300"/>
          <p14:tracePt t="57594" x="6896100" y="5359400"/>
          <p14:tracePt t="57610" x="6470650" y="5175250"/>
          <p14:tracePt t="57627" x="5930900" y="4921250"/>
          <p14:tracePt t="57644" x="5505450" y="4654550"/>
          <p14:tracePt t="57660" x="5105400" y="4349750"/>
          <p14:tracePt t="57660" x="4870450" y="4178300"/>
          <p14:tracePt t="57680" x="4584700" y="3956050"/>
          <p14:tracePt t="57694" x="4038600" y="3562350"/>
          <p14:tracePt t="57711" x="3321050" y="3168650"/>
          <p14:tracePt t="57727" x="2527300" y="2825750"/>
          <p14:tracePt t="57746" x="1549400" y="2374900"/>
          <p14:tracePt t="57761" x="1035050" y="2133600"/>
          <p14:tracePt t="57777" x="704850" y="1974850"/>
          <p14:tracePt t="57794" x="469900" y="1847850"/>
          <p14:tracePt t="57811" x="311150" y="1765300"/>
          <p14:tracePt t="57828" x="241300" y="1733550"/>
          <p14:tracePt t="57843" x="234950" y="1727200"/>
          <p14:tracePt t="57877" x="228600" y="1720850"/>
          <p14:tracePt t="58161" x="228600" y="1714500"/>
          <p14:tracePt t="58169" x="228600" y="1670050"/>
          <p14:tracePt t="58179" x="228600" y="1574800"/>
          <p14:tracePt t="58196" x="228600" y="1416050"/>
          <p14:tracePt t="58215" x="228600" y="1238250"/>
          <p14:tracePt t="58230" x="228600" y="1066800"/>
          <p14:tracePt t="58246" x="228600" y="965200"/>
          <p14:tracePt t="58264" x="241300" y="895350"/>
          <p14:tracePt t="58281" x="260350" y="844550"/>
          <p14:tracePt t="58296" x="266700" y="831850"/>
          <p14:tracePt t="58313" x="279400" y="812800"/>
          <p14:tracePt t="58330" x="279400" y="800100"/>
          <p14:tracePt t="58346" x="298450" y="762000"/>
          <p14:tracePt t="58363" x="323850" y="742950"/>
          <p14:tracePt t="58380" x="355600" y="723900"/>
          <p14:tracePt t="58396" x="393700" y="704850"/>
          <p14:tracePt t="58413" x="450850" y="679450"/>
          <p14:tracePt t="58430" x="520700" y="635000"/>
          <p14:tracePt t="58446" x="565150" y="603250"/>
          <p14:tracePt t="58461" x="609600" y="571500"/>
          <p14:tracePt t="58477" x="615950" y="558800"/>
          <p14:tracePt t="58494" x="622300" y="552450"/>
          <p14:tracePt t="58511" x="641350" y="533400"/>
          <p14:tracePt t="58527" x="654050" y="520700"/>
          <p14:tracePt t="58544" x="673100" y="501650"/>
          <p14:tracePt t="58562" x="685800" y="488950"/>
          <p14:tracePt t="58579" x="704850" y="457200"/>
          <p14:tracePt t="58595" x="730250" y="438150"/>
          <p14:tracePt t="58611" x="749300" y="419100"/>
          <p14:tracePt t="58627" x="781050" y="393700"/>
          <p14:tracePt t="58644" x="819150" y="355600"/>
          <p14:tracePt t="58660" x="844550" y="330200"/>
          <p14:tracePt t="59559" x="1238250" y="12700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876064" cy="418885"/>
          </a:xfrm>
        </p:spPr>
        <p:txBody>
          <a:bodyPr>
            <a:normAutofit/>
          </a:bodyPr>
          <a:lstStyle/>
          <a:p>
            <a:r>
              <a:rPr lang="en-US" dirty="0" smtClean="0"/>
              <a:t>V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gradient boosting  with all data combined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5895" y="5222255"/>
            <a:ext cx="487362" cy="4873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79828" y="1184875"/>
            <a:ext cx="32608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With </a:t>
            </a:r>
            <a:r>
              <a:rPr lang="en-US" sz="1400" dirty="0" smtClean="0"/>
              <a:t>all data still have missing value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589212" y="4591673"/>
            <a:ext cx="7446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all </a:t>
            </a:r>
            <a:r>
              <a:rPr lang="en-US" sz="1400" dirty="0" smtClean="0"/>
              <a:t>data and all missing value </a:t>
            </a:r>
            <a:r>
              <a:rPr lang="en-US" sz="1400" dirty="0"/>
              <a:t>median impute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679828" y="294171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 smtClean="0"/>
              <a:t>With </a:t>
            </a:r>
            <a:r>
              <a:rPr lang="en-US" sz="1200" dirty="0"/>
              <a:t>all </a:t>
            </a:r>
            <a:r>
              <a:rPr lang="en-US" sz="1400" dirty="0"/>
              <a:t>data</a:t>
            </a:r>
            <a:r>
              <a:rPr lang="en-US" sz="1200" dirty="0"/>
              <a:t> </a:t>
            </a:r>
            <a:r>
              <a:rPr lang="en-US" sz="1200" dirty="0" smtClean="0"/>
              <a:t>features with </a:t>
            </a:r>
            <a:r>
              <a:rPr lang="en-US" sz="1200" dirty="0"/>
              <a:t>missing </a:t>
            </a:r>
            <a:r>
              <a:rPr lang="en-US" sz="1200" dirty="0" smtClean="0"/>
              <a:t>value &gt; 85% removed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1617639"/>
            <a:ext cx="9405081" cy="11427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3256077"/>
            <a:ext cx="9094574" cy="1312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5064012"/>
            <a:ext cx="9152239" cy="144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6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93"/>
    </mc:Choice>
    <mc:Fallback>
      <p:transition spd="slow" advTm="5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" x="6140450" y="3676650"/>
          <p14:tracePt t="25" x="6153150" y="3676650"/>
          <p14:tracePt t="32" x="6172200" y="3663950"/>
          <p14:tracePt t="41" x="6235700" y="3644900"/>
          <p14:tracePt t="56" x="6311900" y="3613150"/>
          <p14:tracePt t="74" x="6413500" y="3581400"/>
          <p14:tracePt t="90" x="6527800" y="3549650"/>
          <p14:tracePt t="107" x="6654800" y="3492500"/>
          <p14:tracePt t="123" x="6838950" y="3441700"/>
          <p14:tracePt t="140" x="7042150" y="3378200"/>
          <p14:tracePt t="156" x="7239000" y="3308350"/>
          <p14:tracePt t="175" x="7391400" y="3257550"/>
          <p14:tracePt t="190" x="7537450" y="3200400"/>
          <p14:tracePt t="206" x="7683500" y="3175000"/>
          <p14:tracePt t="223" x="7905750" y="3111500"/>
          <p14:tracePt t="240" x="8039100" y="3060700"/>
          <p14:tracePt t="258" x="8229600" y="3028950"/>
          <p14:tracePt t="273" x="8515350" y="2990850"/>
          <p14:tracePt t="290" x="8801100" y="2933700"/>
          <p14:tracePt t="307" x="9067800" y="2895600"/>
          <p14:tracePt t="323" x="9334500" y="2844800"/>
          <p14:tracePt t="340" x="9544050" y="2813050"/>
          <p14:tracePt t="356" x="9696450" y="2774950"/>
          <p14:tracePt t="373" x="9867900" y="2749550"/>
          <p14:tracePt t="390" x="10077450" y="2724150"/>
          <p14:tracePt t="406" x="10426700" y="2667000"/>
          <p14:tracePt t="424" x="10642600" y="2641600"/>
          <p14:tracePt t="440" x="10795000" y="2603500"/>
          <p14:tracePt t="457" x="10934700" y="2584450"/>
          <p14:tracePt t="473" x="11042650" y="2565400"/>
          <p14:tracePt t="491" x="11207750" y="2546350"/>
          <p14:tracePt t="507" x="11379200" y="2533650"/>
          <p14:tracePt t="523" x="11582400" y="2508250"/>
          <p14:tracePt t="540" x="11703050" y="2482850"/>
          <p14:tracePt t="557" x="11779250" y="2476500"/>
          <p14:tracePt t="30370" x="11309350" y="2374900"/>
          <p14:tracePt t="30370" x="11252200" y="2368550"/>
          <p14:tracePt t="31478" x="11239500" y="2368550"/>
          <p14:tracePt t="31547" x="11163300" y="2330450"/>
          <p14:tracePt t="31553" x="11004550" y="2279650"/>
          <p14:tracePt t="31561" x="10775950" y="2171700"/>
          <p14:tracePt t="31575" x="10179050" y="1778000"/>
          <p14:tracePt t="31591" x="9455150" y="1320800"/>
          <p14:tracePt t="31608" x="8877300" y="1073150"/>
          <p14:tracePt t="31624" x="8642350" y="990600"/>
          <p14:tracePt t="31641" x="8547100" y="946150"/>
          <p14:tracePt t="31675" x="8559800" y="927100"/>
          <p14:tracePt t="31698" x="8636000" y="889000"/>
          <p14:tracePt t="31707" x="8839200" y="768350"/>
          <p14:tracePt t="31724" x="8972550" y="673100"/>
          <p14:tracePt t="31742" x="9029700" y="635000"/>
          <p14:tracePt t="31775" x="9036050" y="635000"/>
          <p14:tracePt t="32074" x="9042400" y="635000"/>
          <p14:tracePt t="32082" x="9048750" y="635000"/>
          <p14:tracePt t="32105" x="9055100" y="641350"/>
          <p14:tracePt t="32114" x="9067800" y="654050"/>
          <p14:tracePt t="32124" x="9080500" y="679450"/>
          <p14:tracePt t="32141" x="9105900" y="711200"/>
          <p14:tracePt t="32158" x="9150350" y="793750"/>
          <p14:tracePt t="32176" x="9194800" y="895350"/>
          <p14:tracePt t="32191" x="9213850" y="958850"/>
          <p14:tracePt t="32208" x="9232900" y="1009650"/>
          <p14:tracePt t="32224" x="9188450" y="1028700"/>
          <p14:tracePt t="32242" x="9175750" y="1028700"/>
          <p14:tracePt t="32276" x="9156700" y="1054100"/>
          <p14:tracePt t="32542" x="9137650" y="1111250"/>
          <p14:tracePt t="32548" x="9131300" y="1155700"/>
          <p14:tracePt t="32560" x="9093200" y="1263650"/>
          <p14:tracePt t="32576" x="9074150" y="1282700"/>
          <p14:tracePt t="32593" x="9061450" y="1282700"/>
          <p14:tracePt t="32609" x="9036050" y="1282700"/>
          <p14:tracePt t="32979" x="9023350" y="1282700"/>
          <p14:tracePt t="32986" x="9004300" y="1282700"/>
          <p14:tracePt t="32994" x="8991600" y="1282700"/>
          <p14:tracePt t="33008" x="8972550" y="1282700"/>
          <p14:tracePt t="33024" x="8959850" y="1282700"/>
          <p14:tracePt t="33041" x="8921750" y="1250950"/>
          <p14:tracePt t="33059" x="8883650" y="1225550"/>
          <p14:tracePt t="33076" x="8820150" y="1200150"/>
          <p14:tracePt t="33092" x="8750300" y="1174750"/>
          <p14:tracePt t="33108" x="8655050" y="1136650"/>
          <p14:tracePt t="33125" x="8547100" y="1104900"/>
          <p14:tracePt t="33142" x="8477250" y="1098550"/>
          <p14:tracePt t="33159" x="8388350" y="1079500"/>
          <p14:tracePt t="33178" x="8324850" y="1079500"/>
          <p14:tracePt t="33192" x="8267700" y="1079500"/>
          <p14:tracePt t="33209" x="8185150" y="1079500"/>
          <p14:tracePt t="33225" x="8102600" y="1079500"/>
          <p14:tracePt t="33243" x="8064500" y="1066800"/>
          <p14:tracePt t="33260" x="8039100" y="1060450"/>
          <p14:tracePt t="33275" x="8020050" y="1060450"/>
          <p14:tracePt t="33293" x="8013700" y="1060450"/>
          <p14:tracePt t="33309" x="8007350" y="1060450"/>
          <p14:tracePt t="33343" x="8001000" y="1060450"/>
          <p14:tracePt t="33819" x="7994650" y="1066800"/>
          <p14:tracePt t="33924" x="7975600" y="1066800"/>
          <p14:tracePt t="34043" x="7950200" y="1066800"/>
          <p14:tracePt t="34052" x="7937500" y="1066800"/>
          <p14:tracePt t="34061" x="7899400" y="1060450"/>
          <p14:tracePt t="34076" x="7867650" y="1047750"/>
          <p14:tracePt t="34092" x="7816850" y="1022350"/>
          <p14:tracePt t="34109" x="7766050" y="1016000"/>
          <p14:tracePt t="34125" x="7715250" y="1003300"/>
          <p14:tracePt t="34142" x="7670800" y="996950"/>
          <p14:tracePt t="34159" x="7613650" y="984250"/>
          <p14:tracePt t="34177" x="7543800" y="977900"/>
          <p14:tracePt t="34192" x="7499350" y="977900"/>
          <p14:tracePt t="34209" x="7454900" y="977900"/>
          <p14:tracePt t="34225" x="7416800" y="977900"/>
          <p14:tracePt t="34244" x="7334250" y="977900"/>
          <p14:tracePt t="34259" x="7308850" y="977900"/>
          <p14:tracePt t="34277" x="7270750" y="977900"/>
          <p14:tracePt t="34293" x="7239000" y="984250"/>
          <p14:tracePt t="34309" x="7226300" y="984250"/>
          <p14:tracePt t="34326" x="7200900" y="990600"/>
          <p14:tracePt t="34343" x="7194550" y="1003300"/>
          <p14:tracePt t="34359" x="7188200" y="1003300"/>
          <p14:tracePt t="34376" x="7175500" y="1016000"/>
          <p14:tracePt t="34409" x="7169150" y="1022350"/>
          <p14:tracePt t="34426" x="7162800" y="1022350"/>
          <p14:tracePt t="34442" x="7162800" y="1035050"/>
          <p14:tracePt t="34459" x="7162800" y="1041400"/>
          <p14:tracePt t="34475" x="7162800" y="1060450"/>
          <p14:tracePt t="34492" x="7162800" y="1079500"/>
          <p14:tracePt t="34510" x="7162800" y="1111250"/>
          <p14:tracePt t="34526" x="7162800" y="1123950"/>
          <p14:tracePt t="34542" x="7162800" y="1143000"/>
          <p14:tracePt t="34560" x="7175500" y="1155700"/>
          <p14:tracePt t="34576" x="7181850" y="1168400"/>
          <p14:tracePt t="34592" x="7200900" y="1200150"/>
          <p14:tracePt t="34609" x="7213600" y="1219200"/>
          <p14:tracePt t="34625" x="7232650" y="1244600"/>
          <p14:tracePt t="34642" x="7258050" y="1282700"/>
          <p14:tracePt t="34659" x="7283450" y="1301750"/>
          <p14:tracePt t="34677" x="7296150" y="1314450"/>
          <p14:tracePt t="34692" x="7308850" y="1320800"/>
          <p14:tracePt t="34709" x="7308850" y="1327150"/>
          <p14:tracePt t="34726" x="7315200" y="1327150"/>
          <p14:tracePt t="34743" x="7327900" y="1339850"/>
          <p14:tracePt t="34760" x="7327900" y="1346200"/>
          <p14:tracePt t="34776" x="7334250" y="1346200"/>
          <p14:tracePt t="34794" x="7346950" y="1346200"/>
          <p14:tracePt t="34810" x="7346950" y="1358900"/>
          <p14:tracePt t="34826" x="7353300" y="1358900"/>
          <p14:tracePt t="34858" x="7359650" y="1365250"/>
          <p14:tracePt t="34924" x="7366000" y="1365250"/>
          <p14:tracePt t="35238" x="7378700" y="1365250"/>
          <p14:tracePt t="35413" x="7385050" y="1365250"/>
          <p14:tracePt t="35443" x="7397750" y="1365250"/>
          <p14:tracePt t="35989" x="7404100" y="1365250"/>
          <p14:tracePt t="36004" x="7416800" y="1371600"/>
          <p14:tracePt t="36021" x="7423150" y="1371600"/>
          <p14:tracePt t="36060" x="7435850" y="1371600"/>
          <p14:tracePt t="36076" x="7442200" y="1377950"/>
          <p14:tracePt t="36084" x="7448550" y="1377950"/>
          <p14:tracePt t="36101" x="7454900" y="1377950"/>
          <p14:tracePt t="36108" x="7467600" y="1377950"/>
          <p14:tracePt t="36126" x="7486650" y="1377950"/>
          <p14:tracePt t="36159" x="7512050" y="1384300"/>
          <p14:tracePt t="36176" x="7518400" y="1384300"/>
          <p14:tracePt t="36195" x="7524750" y="1384300"/>
          <p14:tracePt t="36209" x="7550150" y="1384300"/>
          <p14:tracePt t="36229" x="7562850" y="1384300"/>
          <p14:tracePt t="36246" x="7581900" y="1384300"/>
          <p14:tracePt t="36261" x="7594600" y="1384300"/>
          <p14:tracePt t="36276" x="7613650" y="1384300"/>
          <p14:tracePt t="36293" x="7639050" y="1384300"/>
          <p14:tracePt t="36309" x="7651750" y="1384300"/>
          <p14:tracePt t="36325" x="7677150" y="1384300"/>
          <p14:tracePt t="36342" x="7696200" y="1377950"/>
          <p14:tracePt t="36359" x="7708900" y="1377950"/>
          <p14:tracePt t="36375" x="7721600" y="1377950"/>
          <p14:tracePt t="36393" x="7727950" y="1365250"/>
          <p14:tracePt t="36409" x="7734300" y="1365250"/>
          <p14:tracePt t="36426" x="7740650" y="1358900"/>
          <p14:tracePt t="36442" x="7747000" y="1358900"/>
          <p14:tracePt t="36459" x="7759700" y="1358900"/>
          <p14:tracePt t="36475" x="7766050" y="1352550"/>
          <p14:tracePt t="36493" x="7785100" y="1339850"/>
          <p14:tracePt t="36509" x="7797800" y="1333500"/>
          <p14:tracePt t="36526" x="7810500" y="1320800"/>
          <p14:tracePt t="36542" x="7816850" y="1314450"/>
          <p14:tracePt t="36576" x="7823200" y="1314450"/>
          <p14:tracePt t="36593" x="7823200" y="1301750"/>
          <p14:tracePt t="36621" x="7835900" y="1295400"/>
          <p14:tracePt t="36629" x="7835900" y="1289050"/>
          <p14:tracePt t="36642" x="7842250" y="1276350"/>
          <p14:tracePt t="36676" x="7848600" y="1270000"/>
          <p14:tracePt t="36747" x="7848600" y="1250950"/>
          <p14:tracePt t="36998" x="7848600" y="1244600"/>
          <p14:tracePt t="37164" x="7848600" y="1238250"/>
          <p14:tracePt t="37171" x="7848600" y="1231900"/>
          <p14:tracePt t="37188" x="7848600" y="1219200"/>
          <p14:tracePt t="37197" x="7848600" y="1212850"/>
          <p14:tracePt t="37220" x="7848600" y="1206500"/>
          <p14:tracePt t="37228" x="7848600" y="1200150"/>
          <p14:tracePt t="37243" x="7848600" y="1187450"/>
          <p14:tracePt t="37259" x="7842250" y="1168400"/>
          <p14:tracePt t="37293" x="7829550" y="1149350"/>
          <p14:tracePt t="37309" x="7823200" y="1149350"/>
          <p14:tracePt t="37326" x="7810500" y="1130300"/>
          <p14:tracePt t="37343" x="7778750" y="1111250"/>
          <p14:tracePt t="37359" x="7759700" y="1098550"/>
          <p14:tracePt t="37376" x="7740650" y="1085850"/>
          <p14:tracePt t="37393" x="7715250" y="1079500"/>
          <p14:tracePt t="37409" x="7683500" y="1073150"/>
          <p14:tracePt t="37426" x="7632700" y="1054100"/>
          <p14:tracePt t="37444" x="7594600" y="1047750"/>
          <p14:tracePt t="37463" x="7556500" y="1035050"/>
          <p14:tracePt t="37478" x="7518400" y="1035050"/>
          <p14:tracePt t="37495" x="7473950" y="1028700"/>
          <p14:tracePt t="37513" x="7454900" y="1022350"/>
          <p14:tracePt t="37530" x="7416800" y="1016000"/>
          <p14:tracePt t="37545" x="7391400" y="1016000"/>
          <p14:tracePt t="37563" x="7366000" y="1009650"/>
          <p14:tracePt t="37578" x="7334250" y="1009650"/>
          <p14:tracePt t="37595" x="7315200" y="1003300"/>
          <p14:tracePt t="37629" x="7308850" y="1003300"/>
          <p14:tracePt t="37743" x="7302500" y="1003300"/>
          <p14:tracePt t="37750" x="7302500" y="1009650"/>
          <p14:tracePt t="37765" x="7302500" y="1016000"/>
          <p14:tracePt t="37779" x="7302500" y="1028700"/>
          <p14:tracePt t="37796" x="7302500" y="1047750"/>
          <p14:tracePt t="37814" x="7302500" y="1060450"/>
          <p14:tracePt t="37829" x="7302500" y="1079500"/>
          <p14:tracePt t="37846" x="7302500" y="1098550"/>
          <p14:tracePt t="37862" x="7302500" y="1104900"/>
          <p14:tracePt t="37879" x="7302500" y="1111250"/>
          <p14:tracePt t="37895" x="7308850" y="1117600"/>
          <p14:tracePt t="37912" x="7308850" y="1123950"/>
          <p14:tracePt t="37947" x="7315200" y="1130300"/>
          <p14:tracePt t="37962" x="7321550" y="1143000"/>
          <p14:tracePt t="37978" x="7327900" y="1155700"/>
          <p14:tracePt t="37994" x="7334250" y="1168400"/>
          <p14:tracePt t="38011" x="7340600" y="1181100"/>
          <p14:tracePt t="38028" x="7353300" y="1206500"/>
          <p14:tracePt t="38045" x="7372350" y="1231900"/>
          <p14:tracePt t="38061" x="7385050" y="1250950"/>
          <p14:tracePt t="38077" x="7391400" y="1257300"/>
          <p14:tracePt t="38094" x="7410450" y="1282700"/>
          <p14:tracePt t="38110" x="7429500" y="1295400"/>
          <p14:tracePt t="38128" x="7448550" y="1308100"/>
          <p14:tracePt t="38144" x="7480300" y="1320800"/>
          <p14:tracePt t="38160" x="7499350" y="1333500"/>
          <p14:tracePt t="38180" x="7537450" y="1346200"/>
          <p14:tracePt t="38194" x="7556500" y="1346200"/>
          <p14:tracePt t="38209" x="7581900" y="1365250"/>
          <p14:tracePt t="38226" x="7588250" y="1365250"/>
          <p14:tracePt t="38243" x="7600950" y="1365250"/>
          <p14:tracePt t="38261" x="7626350" y="1365250"/>
          <p14:tracePt t="38276" x="7645400" y="1365250"/>
          <p14:tracePt t="38293" x="7664450" y="1365250"/>
          <p14:tracePt t="38327" x="7683500" y="1365250"/>
          <p14:tracePt t="38344" x="7689850" y="1365250"/>
          <p14:tracePt t="38361" x="7696200" y="1365250"/>
          <p14:tracePt t="38378" x="7715250" y="1365250"/>
          <p14:tracePt t="38394" x="7727950" y="1365250"/>
          <p14:tracePt t="38411" x="7740650" y="1358900"/>
          <p14:tracePt t="38427" x="7747000" y="1358900"/>
          <p14:tracePt t="38453" x="7753350" y="1358900"/>
          <p14:tracePt t="38462" x="7766050" y="1346200"/>
          <p14:tracePt t="38476" x="7772400" y="1339850"/>
          <p14:tracePt t="38493" x="7791450" y="1339850"/>
          <p14:tracePt t="38510" x="7810500" y="1333500"/>
          <p14:tracePt t="38526" x="7823200" y="1320800"/>
          <p14:tracePt t="38543" x="7829550" y="1320800"/>
          <p14:tracePt t="38576" x="7835900" y="1314450"/>
          <p14:tracePt t="38735" x="7835900" y="1301750"/>
          <p14:tracePt t="39627" x="7835900" y="1308100"/>
          <p14:tracePt t="39702" x="7835900" y="1333500"/>
          <p14:tracePt t="39708" x="7816850" y="1358900"/>
          <p14:tracePt t="39718" x="7816850" y="1390650"/>
          <p14:tracePt t="39726" x="7791450" y="1460500"/>
          <p14:tracePt t="39743" x="7766050" y="1574800"/>
          <p14:tracePt t="39760" x="7727950" y="1714500"/>
          <p14:tracePt t="39776" x="7715250" y="1854200"/>
          <p14:tracePt t="39792" x="7715250" y="1993900"/>
          <p14:tracePt t="39809" x="7702550" y="2051050"/>
          <p14:tracePt t="39826" x="7677150" y="2057400"/>
          <p14:tracePt t="39843" x="7632700" y="2057400"/>
          <p14:tracePt t="39859" x="7594600" y="2032000"/>
          <p14:tracePt t="39876" x="7588250" y="2032000"/>
          <p14:tracePt t="39893" x="7575550" y="2032000"/>
          <p14:tracePt t="40190" x="7575550" y="2051050"/>
          <p14:tracePt t="40214" x="7575550" y="2063750"/>
          <p14:tracePt t="40232" x="7575550" y="2082800"/>
          <p14:tracePt t="40237" x="7569200" y="2095500"/>
          <p14:tracePt t="40247" x="7569200" y="2108200"/>
          <p14:tracePt t="40259" x="7569200" y="2165350"/>
          <p14:tracePt t="40276" x="7569200" y="2247900"/>
          <p14:tracePt t="40293" x="7569200" y="2254250"/>
          <p14:tracePt t="40309" x="7569200" y="2266950"/>
          <p14:tracePt t="40325" x="7569200" y="2286000"/>
          <p14:tracePt t="40343" x="7569200" y="2298700"/>
          <p14:tracePt t="40375" x="7569200" y="2311400"/>
          <p14:tracePt t="40393" x="7569200" y="2317750"/>
          <p14:tracePt t="40437" x="7569200" y="2324100"/>
          <p14:tracePt t="40453" x="7569200" y="2330450"/>
          <p14:tracePt t="40461" x="7569200" y="2336800"/>
          <p14:tracePt t="40468" x="7569200" y="2343150"/>
          <p14:tracePt t="40485" x="7569200" y="2362200"/>
          <p14:tracePt t="40493" x="7569200" y="2393950"/>
          <p14:tracePt t="40510" x="7569200" y="2438400"/>
          <p14:tracePt t="40527" x="7556500" y="2457450"/>
          <p14:tracePt t="40542" x="7550150" y="2476500"/>
          <p14:tracePt t="40559" x="7550150" y="2482850"/>
          <p14:tracePt t="40576" x="7550150" y="2489200"/>
          <p14:tracePt t="40593" x="7550150" y="2495550"/>
          <p14:tracePt t="40609" x="7543800" y="2508250"/>
          <p14:tracePt t="40643" x="7537450" y="2514600"/>
          <p14:tracePt t="40744" x="7531100" y="2520950"/>
          <p14:tracePt t="41637" x="7518400" y="2514600"/>
          <p14:tracePt t="41646" x="7480300" y="2482850"/>
          <p14:tracePt t="41656" x="7442200" y="2451100"/>
          <p14:tracePt t="41663" x="7404100" y="2419350"/>
          <p14:tracePt t="41676" x="7270750" y="2343150"/>
          <p14:tracePt t="41693" x="7169150" y="2292350"/>
          <p14:tracePt t="41710" x="7054850" y="2235200"/>
          <p14:tracePt t="41726" x="6972300" y="2216150"/>
          <p14:tracePt t="41744" x="6883400" y="2190750"/>
          <p14:tracePt t="41760" x="6826250" y="2190750"/>
          <p14:tracePt t="41776" x="6788150" y="2190750"/>
          <p14:tracePt t="41794" x="6750050" y="2190750"/>
          <p14:tracePt t="41810" x="6705600" y="2190750"/>
          <p14:tracePt t="41826" x="6673850" y="2197100"/>
          <p14:tracePt t="41844" x="6654800" y="2216150"/>
          <p14:tracePt t="41860" x="6648450" y="2222500"/>
          <p14:tracePt t="41876" x="6642100" y="2235200"/>
          <p14:tracePt t="41893" x="6642100" y="2241550"/>
          <p14:tracePt t="42074" x="6654800" y="2247900"/>
          <p14:tracePt t="42968" x="6661150" y="2286000"/>
          <p14:tracePt t="43390" x="6642100" y="2349500"/>
          <p14:tracePt t="43399" x="6623050" y="2425700"/>
          <p14:tracePt t="43409" x="6534150" y="2609850"/>
          <p14:tracePt t="43426" x="6413500" y="2819400"/>
          <p14:tracePt t="43443" x="6273800" y="2978150"/>
          <p14:tracePt t="43459" x="6045200" y="3162300"/>
          <p14:tracePt t="43477" x="5886450" y="3263900"/>
          <p14:tracePt t="43493" x="5683250" y="3378200"/>
          <p14:tracePt t="43510" x="5524500" y="3486150"/>
          <p14:tracePt t="43527" x="5391150" y="3568700"/>
          <p14:tracePt t="43543" x="5264150" y="3625850"/>
          <p14:tracePt t="43559" x="5162550" y="3663950"/>
          <p14:tracePt t="43576" x="5086350" y="3708400"/>
          <p14:tracePt t="43593" x="5035550" y="3727450"/>
          <p14:tracePt t="43610" x="4972050" y="3765550"/>
          <p14:tracePt t="43626" x="4889500" y="3816350"/>
          <p14:tracePt t="43643" x="4794250" y="3892550"/>
          <p14:tracePt t="43660" x="4597400" y="4019550"/>
          <p14:tracePt t="43679" x="4451350" y="4102100"/>
          <p14:tracePt t="43693" x="4305300" y="4171950"/>
          <p14:tracePt t="43710" x="4159250" y="4241800"/>
          <p14:tracePt t="43728" x="4013200" y="4318000"/>
          <p14:tracePt t="43744" x="3898900" y="4381500"/>
          <p14:tracePt t="43761" x="3797300" y="4425950"/>
          <p14:tracePt t="43776" x="3746500" y="4445000"/>
          <p14:tracePt t="43794" x="3714750" y="4445000"/>
          <p14:tracePt t="43810" x="3708400" y="4445000"/>
          <p14:tracePt t="43843" x="3702050" y="4445000"/>
          <p14:tracePt t="43966" x="3695700" y="4445000"/>
          <p14:tracePt t="43999" x="3689350" y="4445000"/>
          <p14:tracePt t="44013" x="3683000" y="4438650"/>
          <p14:tracePt t="44031" x="3683000" y="4432300"/>
          <p14:tracePt t="44295" x="3683000" y="4425950"/>
          <p14:tracePt t="44312" x="3683000" y="4413250"/>
          <p14:tracePt t="44318" x="3683000" y="4406900"/>
          <p14:tracePt t="44334" x="3683000" y="4394200"/>
          <p14:tracePt t="44343" x="3676650" y="4368800"/>
          <p14:tracePt t="44359" x="3657600" y="4349750"/>
          <p14:tracePt t="44376" x="3638550" y="4318000"/>
          <p14:tracePt t="44393" x="3619500" y="4292600"/>
          <p14:tracePt t="44410" x="3587750" y="4260850"/>
          <p14:tracePt t="44426" x="3549650" y="4229100"/>
          <p14:tracePt t="44443" x="3498850" y="4197350"/>
          <p14:tracePt t="44460" x="3416300" y="4171950"/>
          <p14:tracePt t="44476" x="3327400" y="4159250"/>
          <p14:tracePt t="44494" x="3282950" y="4152900"/>
          <p14:tracePt t="44510" x="3143250" y="4152900"/>
          <p14:tracePt t="44526" x="3067050" y="4152900"/>
          <p14:tracePt t="44543" x="3022600" y="4152900"/>
          <p14:tracePt t="44560" x="2971800" y="4152900"/>
          <p14:tracePt t="44576" x="2940050" y="4152900"/>
          <p14:tracePt t="44593" x="2933700" y="4152900"/>
          <p14:tracePt t="44610" x="2914650" y="4152900"/>
          <p14:tracePt t="44643" x="2908300" y="4159250"/>
          <p14:tracePt t="44660" x="2901950" y="4171950"/>
          <p14:tracePt t="44660" x="2901950" y="4191000"/>
          <p14:tracePt t="44679" x="2901950" y="4216400"/>
          <p14:tracePt t="44693" x="2901950" y="4248150"/>
          <p14:tracePt t="44710" x="2901950" y="4286250"/>
          <p14:tracePt t="44727" x="2901950" y="4311650"/>
          <p14:tracePt t="44744" x="2901950" y="4343400"/>
          <p14:tracePt t="44760" x="2921000" y="4362450"/>
          <p14:tracePt t="44777" x="2952750" y="4394200"/>
          <p14:tracePt t="44794" x="2990850" y="4432300"/>
          <p14:tracePt t="44810" x="3041650" y="4476750"/>
          <p14:tracePt t="44826" x="3092450" y="4527550"/>
          <p14:tracePt t="44844" x="3143250" y="4559300"/>
          <p14:tracePt t="44859" x="3200400" y="4610100"/>
          <p14:tracePt t="44877" x="3295650" y="4648200"/>
          <p14:tracePt t="44894" x="3333750" y="4660900"/>
          <p14:tracePt t="44910" x="3359150" y="4667250"/>
          <p14:tracePt t="44927" x="3397250" y="4673600"/>
          <p14:tracePt t="44943" x="3409950" y="4673600"/>
          <p14:tracePt t="44960" x="3454400" y="4673600"/>
          <p14:tracePt t="44976" x="3486150" y="4673600"/>
          <p14:tracePt t="44994" x="3530600" y="4673600"/>
          <p14:tracePt t="45011" x="3575050" y="4660900"/>
          <p14:tracePt t="45028" x="3619500" y="4654550"/>
          <p14:tracePt t="45043" x="3651250" y="4641850"/>
          <p14:tracePt t="45077" x="3651250" y="4635500"/>
          <p14:tracePt t="45317" x="3651250" y="4622800"/>
          <p14:tracePt t="45335" x="3651250" y="4616450"/>
          <p14:tracePt t="45359" x="3638550" y="4610100"/>
          <p14:tracePt t="45365" x="3638550" y="4603750"/>
          <p14:tracePt t="45376" x="3644900" y="4597400"/>
          <p14:tracePt t="45567" x="3708400" y="4591050"/>
          <p14:tracePt t="45576" x="3778250" y="4572000"/>
          <p14:tracePt t="45584" x="3860800" y="4565650"/>
          <p14:tracePt t="45594" x="4140200" y="4514850"/>
          <p14:tracePt t="45610" x="4578350" y="4425950"/>
          <p14:tracePt t="45627" x="5060950" y="4349750"/>
          <p14:tracePt t="45643" x="5429250" y="4241800"/>
          <p14:tracePt t="45660" x="5645150" y="4083050"/>
          <p14:tracePt t="45680" x="5664200" y="3975100"/>
          <p14:tracePt t="45694" x="5664200" y="3917950"/>
          <p14:tracePt t="45728" x="5670550" y="3917950"/>
          <p14:tracePt t="46011" x="5670550" y="3924300"/>
          <p14:tracePt t="46016" x="5670550" y="3930650"/>
          <p14:tracePt t="46041" x="5676900" y="3937000"/>
          <p14:tracePt t="46046" x="5689600" y="3937000"/>
          <p14:tracePt t="46063" x="5695950" y="3943350"/>
          <p14:tracePt t="46077" x="5708650" y="3943350"/>
          <p14:tracePt t="46111" x="5734050" y="3943350"/>
          <p14:tracePt t="46119" x="5740400" y="3943350"/>
          <p14:tracePt t="46127" x="5765800" y="3943350"/>
          <p14:tracePt t="46143" x="5797550" y="3930650"/>
          <p14:tracePt t="46160" x="5816600" y="3930650"/>
          <p14:tracePt t="46178" x="5829300" y="3924300"/>
          <p14:tracePt t="46193" x="5835650" y="3917950"/>
          <p14:tracePt t="46210" x="5848350" y="3911600"/>
          <p14:tracePt t="46226" x="5867400" y="3898900"/>
          <p14:tracePt t="46244" x="5886450" y="3892550"/>
          <p14:tracePt t="46260" x="5905500" y="3886200"/>
          <p14:tracePt t="46277" x="5937250" y="3867150"/>
          <p14:tracePt t="46295" x="5943600" y="3860800"/>
          <p14:tracePt t="46327" x="5949950" y="3860800"/>
          <p14:tracePt t="46446" x="5962650" y="3860800"/>
          <p14:tracePt t="46463" x="5969000" y="3860800"/>
          <p14:tracePt t="46470" x="5981700" y="3860800"/>
          <p14:tracePt t="46486" x="5994400" y="3860800"/>
          <p14:tracePt t="46494" x="6051550" y="3892550"/>
          <p14:tracePt t="46510" x="6127750" y="3943350"/>
          <p14:tracePt t="46527" x="6172200" y="4000500"/>
          <p14:tracePt t="46543" x="6216650" y="4044950"/>
          <p14:tracePt t="46560" x="6235700" y="4070350"/>
          <p14:tracePt t="46577" x="6242050" y="4095750"/>
          <p14:tracePt t="46593" x="6254750" y="4102100"/>
          <p14:tracePt t="46610" x="6261100" y="4102100"/>
          <p14:tracePt t="46643" x="6267450" y="4102100"/>
          <p14:tracePt t="46992" x="6311900" y="4108450"/>
          <p14:tracePt t="47000" x="6324600" y="4108450"/>
          <p14:tracePt t="47012" x="6413500" y="4140200"/>
          <p14:tracePt t="47027" x="6559550" y="4197350"/>
          <p14:tracePt t="47044" x="6597650" y="4222750"/>
          <p14:tracePt t="47059" x="6597650" y="4273550"/>
          <p14:tracePt t="47076" x="6597650" y="4438650"/>
          <p14:tracePt t="47093" x="6597650" y="4648200"/>
          <p14:tracePt t="47110" x="6616700" y="4895850"/>
          <p14:tracePt t="47126" x="6623050" y="4978400"/>
          <p14:tracePt t="47143" x="6623050" y="5054600"/>
          <p14:tracePt t="47160" x="6629400" y="5105400"/>
          <p14:tracePt t="47178" x="6629400" y="5130800"/>
          <p14:tracePt t="47193" x="6629400" y="5149850"/>
          <p14:tracePt t="47210" x="6629400" y="5156200"/>
          <p14:tracePt t="47243" x="6629400" y="5162550"/>
          <p14:tracePt t="47312" x="6642100" y="5181600"/>
          <p14:tracePt t="47319" x="6642100" y="5187950"/>
          <p14:tracePt t="47329" x="6654800" y="5219700"/>
          <p14:tracePt t="47343" x="6680200" y="5251450"/>
          <p14:tracePt t="47359" x="6686550" y="5264150"/>
          <p14:tracePt t="47376" x="6711950" y="5283200"/>
          <p14:tracePt t="47393" x="6731000" y="5295900"/>
          <p14:tracePt t="47410" x="6750050" y="5314950"/>
          <p14:tracePt t="47426" x="6769100" y="5327650"/>
          <p14:tracePt t="47443" x="6781800" y="5334000"/>
          <p14:tracePt t="47460" x="6819900" y="5346700"/>
          <p14:tracePt t="47477" x="6877050" y="5353050"/>
          <p14:tracePt t="47494" x="6959600" y="5353050"/>
          <p14:tracePt t="47510" x="7010400" y="5359400"/>
          <p14:tracePt t="47526" x="7054850" y="5359400"/>
          <p14:tracePt t="47544" x="7112000" y="5359400"/>
          <p14:tracePt t="47560" x="7194550" y="5359400"/>
          <p14:tracePt t="47576" x="7327900" y="5359400"/>
          <p14:tracePt t="47593" x="7473950" y="5359400"/>
          <p14:tracePt t="47610" x="7620000" y="5359400"/>
          <p14:tracePt t="47627" x="7759700" y="5359400"/>
          <p14:tracePt t="47643" x="7886700" y="5359400"/>
          <p14:tracePt t="47660" x="7981950" y="5359400"/>
          <p14:tracePt t="47660" x="8013700" y="5359400"/>
          <p14:tracePt t="47679" x="8045450" y="5359400"/>
          <p14:tracePt t="47693" x="8178800" y="5359400"/>
          <p14:tracePt t="47710" x="8229600" y="5359400"/>
          <p14:tracePt t="47727" x="8286750" y="5359400"/>
          <p14:tracePt t="47743" x="8331200" y="5353050"/>
          <p14:tracePt t="47760" x="8382000" y="5327650"/>
          <p14:tracePt t="47778" x="8426450" y="5302250"/>
          <p14:tracePt t="47797" x="8470900" y="5270500"/>
          <p14:tracePt t="47812" x="8572500" y="5207000"/>
          <p14:tracePt t="47831" x="8597900" y="5187950"/>
          <p14:tracePt t="47848" x="8610600" y="5168900"/>
          <p14:tracePt t="47863" x="8610600" y="5162550"/>
          <p14:tracePt t="47896" x="8610600" y="5156200"/>
          <p14:tracePt t="47935" x="8610600" y="5149850"/>
          <p14:tracePt t="47959" x="8610600" y="5143500"/>
          <p14:tracePt t="47991" x="8610600" y="5137150"/>
          <p14:tracePt t="47999" x="8604250" y="5124450"/>
          <p14:tracePt t="48013" x="8597900" y="5111750"/>
          <p14:tracePt t="48031" x="8578850" y="5099050"/>
          <p14:tracePt t="48046" x="8559800" y="5086350"/>
          <p14:tracePt t="48064" x="8540750" y="5073650"/>
          <p14:tracePt t="48081" x="8521700" y="5073650"/>
          <p14:tracePt t="48096" x="8509000" y="5067300"/>
          <p14:tracePt t="48113" x="8489950" y="5060950"/>
          <p14:tracePt t="48130" x="8458200" y="5060950"/>
          <p14:tracePt t="48146" x="8413750" y="5060950"/>
          <p14:tracePt t="48163" x="8382000" y="5060950"/>
          <p14:tracePt t="48163" x="8369300" y="5060950"/>
          <p14:tracePt t="48186" x="8356600" y="5060950"/>
          <p14:tracePt t="48196" x="8318500" y="5054600"/>
          <p14:tracePt t="48214" x="8267700" y="5054600"/>
          <p14:tracePt t="48231" x="8235950" y="5054600"/>
          <p14:tracePt t="48248" x="8185150" y="5048250"/>
          <p14:tracePt t="48264" x="8166100" y="5048250"/>
          <p14:tracePt t="48280" x="8147050" y="5048250"/>
          <p14:tracePt t="48296" x="8108950" y="5048250"/>
          <p14:tracePt t="48314" x="8077200" y="5048250"/>
          <p14:tracePt t="48330" x="8032750" y="5048250"/>
          <p14:tracePt t="48346" x="8001000" y="5048250"/>
          <p14:tracePt t="48363" x="7962900" y="5048250"/>
          <p14:tracePt t="48379" x="7918450" y="5060950"/>
          <p14:tracePt t="48396" x="7835900" y="5080000"/>
          <p14:tracePt t="48415" x="7804150" y="5099050"/>
          <p14:tracePt t="48432" x="7797800" y="5099050"/>
          <p14:tracePt t="48445" x="7778750" y="5105400"/>
          <p14:tracePt t="48460" x="7772400" y="5111750"/>
          <p14:tracePt t="48476" x="7759700" y="5124450"/>
          <p14:tracePt t="48494" x="7747000" y="5137150"/>
          <p14:tracePt t="48510" x="7747000" y="5143500"/>
          <p14:tracePt t="48527" x="7740650" y="5156200"/>
          <p14:tracePt t="48544" x="7734300" y="5168900"/>
          <p14:tracePt t="48560" x="7734300" y="5181600"/>
          <p14:tracePt t="48579" x="7734300" y="5194300"/>
          <p14:tracePt t="48596" x="7727950" y="5219700"/>
          <p14:tracePt t="48613" x="7727950" y="5245100"/>
          <p14:tracePt t="48629" x="7727950" y="5283200"/>
          <p14:tracePt t="48647" x="7727950" y="5302250"/>
          <p14:tracePt t="48660" x="7727950" y="5314950"/>
          <p14:tracePt t="48660" x="7727950" y="5334000"/>
          <p14:tracePt t="48680" x="7727950" y="5346700"/>
          <p14:tracePt t="48695" x="7727950" y="5365750"/>
          <p14:tracePt t="48711" x="7727950" y="5410200"/>
          <p14:tracePt t="48728" x="7740650" y="5416550"/>
          <p14:tracePt t="48745" x="7753350" y="5441950"/>
          <p14:tracePt t="48761" x="7753350" y="5467350"/>
          <p14:tracePt t="48778" x="7772400" y="5492750"/>
          <p14:tracePt t="48794" x="7785100" y="5505450"/>
          <p14:tracePt t="48811" x="7797800" y="5530850"/>
          <p14:tracePt t="48828" x="7810500" y="5543550"/>
          <p14:tracePt t="48844" x="7816850" y="5568950"/>
          <p14:tracePt t="48860" x="7835900" y="5588000"/>
          <p14:tracePt t="48877" x="7842250" y="5594350"/>
          <p14:tracePt t="48894" x="7861300" y="5619750"/>
          <p14:tracePt t="48910" x="7867650" y="5626100"/>
          <p14:tracePt t="48927" x="7880350" y="5632450"/>
          <p14:tracePt t="48944" x="7893050" y="5651500"/>
          <p14:tracePt t="48960" x="7918450" y="5670550"/>
          <p14:tracePt t="48978" x="7937500" y="5683250"/>
          <p14:tracePt t="48996" x="7956550" y="5683250"/>
          <p14:tracePt t="49013" x="7975600" y="5689600"/>
          <p14:tracePt t="49027" x="7994650" y="5695950"/>
          <p14:tracePt t="49045" x="8013700" y="5695950"/>
          <p14:tracePt t="49061" x="8039100" y="5695950"/>
          <p14:tracePt t="49077" x="8077200" y="5695950"/>
          <p14:tracePt t="49095" x="8102600" y="5695950"/>
          <p14:tracePt t="49111" x="8134350" y="5695950"/>
          <p14:tracePt t="49127" x="8166100" y="5695950"/>
          <p14:tracePt t="49144" x="8191500" y="5695950"/>
          <p14:tracePt t="49160" x="8235950" y="5683250"/>
          <p14:tracePt t="49179" x="8267700" y="5670550"/>
          <p14:tracePt t="49193" x="8305800" y="5664200"/>
          <p14:tracePt t="49210" x="8331200" y="5645150"/>
          <p14:tracePt t="49228" x="8356600" y="5638800"/>
          <p14:tracePt t="49245" x="8356600" y="5632450"/>
          <p14:tracePt t="50151" x="8362950" y="5632450"/>
          <p14:tracePt t="50784" x="8369300" y="5632450"/>
          <p14:tracePt t="51080" x="8369300" y="5619750"/>
          <p14:tracePt t="51119" x="8356600" y="5613400"/>
          <p14:tracePt t="51472" x="8318500" y="5613400"/>
          <p14:tracePt t="51479" x="8280400" y="5613400"/>
          <p14:tracePt t="51487" x="8229600" y="5613400"/>
          <p14:tracePt t="51494" x="8166100" y="5613400"/>
          <p14:tracePt t="51510" x="8045450" y="5613400"/>
          <p14:tracePt t="51528" x="8007350" y="5613400"/>
          <p14:tracePt t="51543" x="7969250" y="5613400"/>
          <p14:tracePt t="51560" x="7950200" y="5613400"/>
          <p14:tracePt t="51576" x="7943850" y="5613400"/>
          <p14:tracePt t="51610" x="7937500" y="5613400"/>
          <p14:tracePt t="51695" x="7937500" y="5607050"/>
          <p14:tracePt t="51921" x="7937500" y="5600700"/>
          <p14:tracePt t="56316" x="7937500" y="5594350"/>
          <p14:tracePt t="56745" x="7931150" y="5581650"/>
          <p14:tracePt t="56752" x="7918450" y="5562600"/>
          <p14:tracePt t="56760" x="7905750" y="5549900"/>
          <p14:tracePt t="56793" x="7899400" y="5549900"/>
          <p14:tracePt t="57217" x="7886700" y="5549900"/>
          <p14:tracePt t="57226" x="7867650" y="5549900"/>
          <p14:tracePt t="57233" x="7861300" y="5543550"/>
          <p14:tracePt t="57245" x="7829550" y="5537200"/>
          <p14:tracePt t="57264" x="7823200" y="5530850"/>
          <p14:tracePt t="57279" x="7810500" y="5530850"/>
          <p14:tracePt t="57312" x="7797800" y="5530850"/>
          <p14:tracePt t="57393" x="7791450" y="5530850"/>
          <p14:tracePt t="57402" x="7778750" y="5530850"/>
          <p14:tracePt t="57412" x="7747000" y="5530850"/>
          <p14:tracePt t="57428" x="7696200" y="5530850"/>
          <p14:tracePt t="57444" x="7658100" y="5530850"/>
          <p14:tracePt t="57460" x="7594600" y="5530850"/>
          <p14:tracePt t="57477" x="7543800" y="5530850"/>
          <p14:tracePt t="57493" x="7499350" y="5530850"/>
          <p14:tracePt t="57510" x="7461250" y="5530850"/>
          <p14:tracePt t="57528" x="7385050" y="5530850"/>
          <p14:tracePt t="57545" x="7372350" y="5530850"/>
          <p14:tracePt t="57560" x="7302500" y="5518150"/>
          <p14:tracePt t="57578" x="7181850" y="5448300"/>
          <p14:tracePt t="57594" x="6896100" y="5359400"/>
          <p14:tracePt t="57610" x="6470650" y="5175250"/>
          <p14:tracePt t="57627" x="5930900" y="4921250"/>
          <p14:tracePt t="57644" x="5505450" y="4654550"/>
          <p14:tracePt t="57660" x="5105400" y="4349750"/>
          <p14:tracePt t="57660" x="4870450" y="4178300"/>
          <p14:tracePt t="57680" x="4584700" y="3956050"/>
          <p14:tracePt t="57694" x="4038600" y="3562350"/>
          <p14:tracePt t="57711" x="3321050" y="3168650"/>
          <p14:tracePt t="57727" x="2527300" y="2825750"/>
          <p14:tracePt t="57746" x="1549400" y="2374900"/>
          <p14:tracePt t="57761" x="1035050" y="2133600"/>
          <p14:tracePt t="57777" x="704850" y="1974850"/>
          <p14:tracePt t="57794" x="469900" y="1847850"/>
          <p14:tracePt t="57811" x="311150" y="1765300"/>
          <p14:tracePt t="57828" x="241300" y="1733550"/>
          <p14:tracePt t="57843" x="234950" y="1727200"/>
          <p14:tracePt t="57877" x="228600" y="1720850"/>
          <p14:tracePt t="58161" x="228600" y="1714500"/>
          <p14:tracePt t="58169" x="228600" y="1670050"/>
          <p14:tracePt t="58179" x="228600" y="1574800"/>
          <p14:tracePt t="58196" x="228600" y="1416050"/>
          <p14:tracePt t="58215" x="228600" y="1238250"/>
          <p14:tracePt t="58230" x="228600" y="1066800"/>
          <p14:tracePt t="58246" x="228600" y="965200"/>
          <p14:tracePt t="58264" x="241300" y="895350"/>
          <p14:tracePt t="58281" x="260350" y="844550"/>
          <p14:tracePt t="58296" x="266700" y="831850"/>
          <p14:tracePt t="58313" x="279400" y="812800"/>
          <p14:tracePt t="58330" x="279400" y="800100"/>
          <p14:tracePt t="58346" x="298450" y="762000"/>
          <p14:tracePt t="58363" x="323850" y="742950"/>
          <p14:tracePt t="58380" x="355600" y="723900"/>
          <p14:tracePt t="58396" x="393700" y="704850"/>
          <p14:tracePt t="58413" x="450850" y="679450"/>
          <p14:tracePt t="58430" x="520700" y="635000"/>
          <p14:tracePt t="58446" x="565150" y="603250"/>
          <p14:tracePt t="58461" x="609600" y="571500"/>
          <p14:tracePt t="58477" x="615950" y="558800"/>
          <p14:tracePt t="58494" x="622300" y="552450"/>
          <p14:tracePt t="58511" x="641350" y="533400"/>
          <p14:tracePt t="58527" x="654050" y="520700"/>
          <p14:tracePt t="58544" x="673100" y="501650"/>
          <p14:tracePt t="58562" x="685800" y="488950"/>
          <p14:tracePt t="58579" x="704850" y="457200"/>
          <p14:tracePt t="58595" x="730250" y="438150"/>
          <p14:tracePt t="58611" x="749300" y="419100"/>
          <p14:tracePt t="58627" x="781050" y="393700"/>
          <p14:tracePt t="58644" x="819150" y="355600"/>
          <p14:tracePt t="58660" x="844550" y="330200"/>
          <p14:tracePt t="59559" x="1238250" y="1270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6876064" cy="418885"/>
          </a:xfrm>
        </p:spPr>
        <p:txBody>
          <a:bodyPr>
            <a:normAutofit/>
          </a:bodyPr>
          <a:lstStyle/>
          <a:p>
            <a:r>
              <a:rPr lang="en-US" dirty="0" smtClean="0"/>
              <a:t>V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gradient boosting  with all data combined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55895" y="5222255"/>
            <a:ext cx="487362" cy="4873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79828" y="1184875"/>
            <a:ext cx="4331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with all data and all missing value </a:t>
            </a:r>
            <a:r>
              <a:rPr lang="en-US" sz="1400" dirty="0" smtClean="0"/>
              <a:t>mean impute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2679828" y="4688212"/>
            <a:ext cx="74460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with all data with median impute </a:t>
            </a:r>
            <a:r>
              <a:rPr lang="en-US" sz="1400" dirty="0" smtClean="0"/>
              <a:t>(</a:t>
            </a:r>
            <a:r>
              <a:rPr lang="en-US" sz="1400" dirty="0" err="1" smtClean="0"/>
              <a:t>nrounds</a:t>
            </a:r>
            <a:r>
              <a:rPr lang="en-US" sz="1400" dirty="0" smtClean="0"/>
              <a:t> </a:t>
            </a:r>
            <a:r>
              <a:rPr lang="en-US" sz="1400" dirty="0"/>
              <a:t>= 5000 eta = </a:t>
            </a:r>
            <a:r>
              <a:rPr lang="en-US" sz="1400" dirty="0" smtClean="0"/>
              <a:t>0.005)</a:t>
            </a:r>
            <a:endParaRPr lang="en-US" sz="1400" dirty="0"/>
          </a:p>
        </p:txBody>
      </p:sp>
      <p:sp>
        <p:nvSpPr>
          <p:cNvPr id="15" name="Rectangle 14"/>
          <p:cNvSpPr/>
          <p:nvPr/>
        </p:nvSpPr>
        <p:spPr>
          <a:xfrm>
            <a:off x="2679828" y="2941711"/>
            <a:ext cx="797169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with </a:t>
            </a:r>
            <a:r>
              <a:rPr lang="en-US" sz="1200" dirty="0" smtClean="0"/>
              <a:t>all data and all </a:t>
            </a:r>
            <a:r>
              <a:rPr lang="en-US" sz="1400" dirty="0" smtClean="0"/>
              <a:t>missing</a:t>
            </a:r>
            <a:r>
              <a:rPr lang="en-US" sz="1200" dirty="0" smtClean="0"/>
              <a:t> value </a:t>
            </a:r>
            <a:r>
              <a:rPr lang="en-US" sz="1200" dirty="0"/>
              <a:t>median impute and high </a:t>
            </a:r>
            <a:r>
              <a:rPr lang="en-US" sz="1200" dirty="0" smtClean="0"/>
              <a:t>correlated </a:t>
            </a:r>
            <a:r>
              <a:rPr lang="en-US" sz="1200" dirty="0"/>
              <a:t>feature removed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3" y="1507846"/>
            <a:ext cx="8905103" cy="14338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828" y="3245122"/>
            <a:ext cx="9067328" cy="143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45" y="5168840"/>
            <a:ext cx="9159211" cy="13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1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93"/>
    </mc:Choice>
    <mc:Fallback>
      <p:transition spd="slow" advTm="59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2" x="6140450" y="3676650"/>
          <p14:tracePt t="25" x="6153150" y="3676650"/>
          <p14:tracePt t="32" x="6172200" y="3663950"/>
          <p14:tracePt t="41" x="6235700" y="3644900"/>
          <p14:tracePt t="56" x="6311900" y="3613150"/>
          <p14:tracePt t="74" x="6413500" y="3581400"/>
          <p14:tracePt t="90" x="6527800" y="3549650"/>
          <p14:tracePt t="107" x="6654800" y="3492500"/>
          <p14:tracePt t="123" x="6838950" y="3441700"/>
          <p14:tracePt t="140" x="7042150" y="3378200"/>
          <p14:tracePt t="156" x="7239000" y="3308350"/>
          <p14:tracePt t="175" x="7391400" y="3257550"/>
          <p14:tracePt t="190" x="7537450" y="3200400"/>
          <p14:tracePt t="206" x="7683500" y="3175000"/>
          <p14:tracePt t="223" x="7905750" y="3111500"/>
          <p14:tracePt t="240" x="8039100" y="3060700"/>
          <p14:tracePt t="258" x="8229600" y="3028950"/>
          <p14:tracePt t="273" x="8515350" y="2990850"/>
          <p14:tracePt t="290" x="8801100" y="2933700"/>
          <p14:tracePt t="307" x="9067800" y="2895600"/>
          <p14:tracePt t="323" x="9334500" y="2844800"/>
          <p14:tracePt t="340" x="9544050" y="2813050"/>
          <p14:tracePt t="356" x="9696450" y="2774950"/>
          <p14:tracePt t="373" x="9867900" y="2749550"/>
          <p14:tracePt t="390" x="10077450" y="2724150"/>
          <p14:tracePt t="406" x="10426700" y="2667000"/>
          <p14:tracePt t="424" x="10642600" y="2641600"/>
          <p14:tracePt t="440" x="10795000" y="2603500"/>
          <p14:tracePt t="457" x="10934700" y="2584450"/>
          <p14:tracePt t="473" x="11042650" y="2565400"/>
          <p14:tracePt t="491" x="11207750" y="2546350"/>
          <p14:tracePt t="507" x="11379200" y="2533650"/>
          <p14:tracePt t="523" x="11582400" y="2508250"/>
          <p14:tracePt t="540" x="11703050" y="2482850"/>
          <p14:tracePt t="557" x="11779250" y="2476500"/>
          <p14:tracePt t="30370" x="11309350" y="2374900"/>
          <p14:tracePt t="30370" x="11252200" y="2368550"/>
          <p14:tracePt t="31478" x="11239500" y="2368550"/>
          <p14:tracePt t="31547" x="11163300" y="2330450"/>
          <p14:tracePt t="31553" x="11004550" y="2279650"/>
          <p14:tracePt t="31561" x="10775950" y="2171700"/>
          <p14:tracePt t="31575" x="10179050" y="1778000"/>
          <p14:tracePt t="31591" x="9455150" y="1320800"/>
          <p14:tracePt t="31608" x="8877300" y="1073150"/>
          <p14:tracePt t="31624" x="8642350" y="990600"/>
          <p14:tracePt t="31641" x="8547100" y="946150"/>
          <p14:tracePt t="31675" x="8559800" y="927100"/>
          <p14:tracePt t="31698" x="8636000" y="889000"/>
          <p14:tracePt t="31707" x="8839200" y="768350"/>
          <p14:tracePt t="31724" x="8972550" y="673100"/>
          <p14:tracePt t="31742" x="9029700" y="635000"/>
          <p14:tracePt t="31775" x="9036050" y="635000"/>
          <p14:tracePt t="32074" x="9042400" y="635000"/>
          <p14:tracePt t="32082" x="9048750" y="635000"/>
          <p14:tracePt t="32105" x="9055100" y="641350"/>
          <p14:tracePt t="32114" x="9067800" y="654050"/>
          <p14:tracePt t="32124" x="9080500" y="679450"/>
          <p14:tracePt t="32141" x="9105900" y="711200"/>
          <p14:tracePt t="32158" x="9150350" y="793750"/>
          <p14:tracePt t="32176" x="9194800" y="895350"/>
          <p14:tracePt t="32191" x="9213850" y="958850"/>
          <p14:tracePt t="32208" x="9232900" y="1009650"/>
          <p14:tracePt t="32224" x="9188450" y="1028700"/>
          <p14:tracePt t="32242" x="9175750" y="1028700"/>
          <p14:tracePt t="32276" x="9156700" y="1054100"/>
          <p14:tracePt t="32542" x="9137650" y="1111250"/>
          <p14:tracePt t="32548" x="9131300" y="1155700"/>
          <p14:tracePt t="32560" x="9093200" y="1263650"/>
          <p14:tracePt t="32576" x="9074150" y="1282700"/>
          <p14:tracePt t="32593" x="9061450" y="1282700"/>
          <p14:tracePt t="32609" x="9036050" y="1282700"/>
          <p14:tracePt t="32979" x="9023350" y="1282700"/>
          <p14:tracePt t="32986" x="9004300" y="1282700"/>
          <p14:tracePt t="32994" x="8991600" y="1282700"/>
          <p14:tracePt t="33008" x="8972550" y="1282700"/>
          <p14:tracePt t="33024" x="8959850" y="1282700"/>
          <p14:tracePt t="33041" x="8921750" y="1250950"/>
          <p14:tracePt t="33059" x="8883650" y="1225550"/>
          <p14:tracePt t="33076" x="8820150" y="1200150"/>
          <p14:tracePt t="33092" x="8750300" y="1174750"/>
          <p14:tracePt t="33108" x="8655050" y="1136650"/>
          <p14:tracePt t="33125" x="8547100" y="1104900"/>
          <p14:tracePt t="33142" x="8477250" y="1098550"/>
          <p14:tracePt t="33159" x="8388350" y="1079500"/>
          <p14:tracePt t="33178" x="8324850" y="1079500"/>
          <p14:tracePt t="33192" x="8267700" y="1079500"/>
          <p14:tracePt t="33209" x="8185150" y="1079500"/>
          <p14:tracePt t="33225" x="8102600" y="1079500"/>
          <p14:tracePt t="33243" x="8064500" y="1066800"/>
          <p14:tracePt t="33260" x="8039100" y="1060450"/>
          <p14:tracePt t="33275" x="8020050" y="1060450"/>
          <p14:tracePt t="33293" x="8013700" y="1060450"/>
          <p14:tracePt t="33309" x="8007350" y="1060450"/>
          <p14:tracePt t="33343" x="8001000" y="1060450"/>
          <p14:tracePt t="33819" x="7994650" y="1066800"/>
          <p14:tracePt t="33924" x="7975600" y="1066800"/>
          <p14:tracePt t="34043" x="7950200" y="1066800"/>
          <p14:tracePt t="34052" x="7937500" y="1066800"/>
          <p14:tracePt t="34061" x="7899400" y="1060450"/>
          <p14:tracePt t="34076" x="7867650" y="1047750"/>
          <p14:tracePt t="34092" x="7816850" y="1022350"/>
          <p14:tracePt t="34109" x="7766050" y="1016000"/>
          <p14:tracePt t="34125" x="7715250" y="1003300"/>
          <p14:tracePt t="34142" x="7670800" y="996950"/>
          <p14:tracePt t="34159" x="7613650" y="984250"/>
          <p14:tracePt t="34177" x="7543800" y="977900"/>
          <p14:tracePt t="34192" x="7499350" y="977900"/>
          <p14:tracePt t="34209" x="7454900" y="977900"/>
          <p14:tracePt t="34225" x="7416800" y="977900"/>
          <p14:tracePt t="34244" x="7334250" y="977900"/>
          <p14:tracePt t="34259" x="7308850" y="977900"/>
          <p14:tracePt t="34277" x="7270750" y="977900"/>
          <p14:tracePt t="34293" x="7239000" y="984250"/>
          <p14:tracePt t="34309" x="7226300" y="984250"/>
          <p14:tracePt t="34326" x="7200900" y="990600"/>
          <p14:tracePt t="34343" x="7194550" y="1003300"/>
          <p14:tracePt t="34359" x="7188200" y="1003300"/>
          <p14:tracePt t="34376" x="7175500" y="1016000"/>
          <p14:tracePt t="34409" x="7169150" y="1022350"/>
          <p14:tracePt t="34426" x="7162800" y="1022350"/>
          <p14:tracePt t="34442" x="7162800" y="1035050"/>
          <p14:tracePt t="34459" x="7162800" y="1041400"/>
          <p14:tracePt t="34475" x="7162800" y="1060450"/>
          <p14:tracePt t="34492" x="7162800" y="1079500"/>
          <p14:tracePt t="34510" x="7162800" y="1111250"/>
          <p14:tracePt t="34526" x="7162800" y="1123950"/>
          <p14:tracePt t="34542" x="7162800" y="1143000"/>
          <p14:tracePt t="34560" x="7175500" y="1155700"/>
          <p14:tracePt t="34576" x="7181850" y="1168400"/>
          <p14:tracePt t="34592" x="7200900" y="1200150"/>
          <p14:tracePt t="34609" x="7213600" y="1219200"/>
          <p14:tracePt t="34625" x="7232650" y="1244600"/>
          <p14:tracePt t="34642" x="7258050" y="1282700"/>
          <p14:tracePt t="34659" x="7283450" y="1301750"/>
          <p14:tracePt t="34677" x="7296150" y="1314450"/>
          <p14:tracePt t="34692" x="7308850" y="1320800"/>
          <p14:tracePt t="34709" x="7308850" y="1327150"/>
          <p14:tracePt t="34726" x="7315200" y="1327150"/>
          <p14:tracePt t="34743" x="7327900" y="1339850"/>
          <p14:tracePt t="34760" x="7327900" y="1346200"/>
          <p14:tracePt t="34776" x="7334250" y="1346200"/>
          <p14:tracePt t="34794" x="7346950" y="1346200"/>
          <p14:tracePt t="34810" x="7346950" y="1358900"/>
          <p14:tracePt t="34826" x="7353300" y="1358900"/>
          <p14:tracePt t="34858" x="7359650" y="1365250"/>
          <p14:tracePt t="34924" x="7366000" y="1365250"/>
          <p14:tracePt t="35238" x="7378700" y="1365250"/>
          <p14:tracePt t="35413" x="7385050" y="1365250"/>
          <p14:tracePt t="35443" x="7397750" y="1365250"/>
          <p14:tracePt t="35989" x="7404100" y="1365250"/>
          <p14:tracePt t="36004" x="7416800" y="1371600"/>
          <p14:tracePt t="36021" x="7423150" y="1371600"/>
          <p14:tracePt t="36060" x="7435850" y="1371600"/>
          <p14:tracePt t="36076" x="7442200" y="1377950"/>
          <p14:tracePt t="36084" x="7448550" y="1377950"/>
          <p14:tracePt t="36101" x="7454900" y="1377950"/>
          <p14:tracePt t="36108" x="7467600" y="1377950"/>
          <p14:tracePt t="36126" x="7486650" y="1377950"/>
          <p14:tracePt t="36159" x="7512050" y="1384300"/>
          <p14:tracePt t="36176" x="7518400" y="1384300"/>
          <p14:tracePt t="36195" x="7524750" y="1384300"/>
          <p14:tracePt t="36209" x="7550150" y="1384300"/>
          <p14:tracePt t="36229" x="7562850" y="1384300"/>
          <p14:tracePt t="36246" x="7581900" y="1384300"/>
          <p14:tracePt t="36261" x="7594600" y="1384300"/>
          <p14:tracePt t="36276" x="7613650" y="1384300"/>
          <p14:tracePt t="36293" x="7639050" y="1384300"/>
          <p14:tracePt t="36309" x="7651750" y="1384300"/>
          <p14:tracePt t="36325" x="7677150" y="1384300"/>
          <p14:tracePt t="36342" x="7696200" y="1377950"/>
          <p14:tracePt t="36359" x="7708900" y="1377950"/>
          <p14:tracePt t="36375" x="7721600" y="1377950"/>
          <p14:tracePt t="36393" x="7727950" y="1365250"/>
          <p14:tracePt t="36409" x="7734300" y="1365250"/>
          <p14:tracePt t="36426" x="7740650" y="1358900"/>
          <p14:tracePt t="36442" x="7747000" y="1358900"/>
          <p14:tracePt t="36459" x="7759700" y="1358900"/>
          <p14:tracePt t="36475" x="7766050" y="1352550"/>
          <p14:tracePt t="36493" x="7785100" y="1339850"/>
          <p14:tracePt t="36509" x="7797800" y="1333500"/>
          <p14:tracePt t="36526" x="7810500" y="1320800"/>
          <p14:tracePt t="36542" x="7816850" y="1314450"/>
          <p14:tracePt t="36576" x="7823200" y="1314450"/>
          <p14:tracePt t="36593" x="7823200" y="1301750"/>
          <p14:tracePt t="36621" x="7835900" y="1295400"/>
          <p14:tracePt t="36629" x="7835900" y="1289050"/>
          <p14:tracePt t="36642" x="7842250" y="1276350"/>
          <p14:tracePt t="36676" x="7848600" y="1270000"/>
          <p14:tracePt t="36747" x="7848600" y="1250950"/>
          <p14:tracePt t="36998" x="7848600" y="1244600"/>
          <p14:tracePt t="37164" x="7848600" y="1238250"/>
          <p14:tracePt t="37171" x="7848600" y="1231900"/>
          <p14:tracePt t="37188" x="7848600" y="1219200"/>
          <p14:tracePt t="37197" x="7848600" y="1212850"/>
          <p14:tracePt t="37220" x="7848600" y="1206500"/>
          <p14:tracePt t="37228" x="7848600" y="1200150"/>
          <p14:tracePt t="37243" x="7848600" y="1187450"/>
          <p14:tracePt t="37259" x="7842250" y="1168400"/>
          <p14:tracePt t="37293" x="7829550" y="1149350"/>
          <p14:tracePt t="37309" x="7823200" y="1149350"/>
          <p14:tracePt t="37326" x="7810500" y="1130300"/>
          <p14:tracePt t="37343" x="7778750" y="1111250"/>
          <p14:tracePt t="37359" x="7759700" y="1098550"/>
          <p14:tracePt t="37376" x="7740650" y="1085850"/>
          <p14:tracePt t="37393" x="7715250" y="1079500"/>
          <p14:tracePt t="37409" x="7683500" y="1073150"/>
          <p14:tracePt t="37426" x="7632700" y="1054100"/>
          <p14:tracePt t="37444" x="7594600" y="1047750"/>
          <p14:tracePt t="37463" x="7556500" y="1035050"/>
          <p14:tracePt t="37478" x="7518400" y="1035050"/>
          <p14:tracePt t="37495" x="7473950" y="1028700"/>
          <p14:tracePt t="37513" x="7454900" y="1022350"/>
          <p14:tracePt t="37530" x="7416800" y="1016000"/>
          <p14:tracePt t="37545" x="7391400" y="1016000"/>
          <p14:tracePt t="37563" x="7366000" y="1009650"/>
          <p14:tracePt t="37578" x="7334250" y="1009650"/>
          <p14:tracePt t="37595" x="7315200" y="1003300"/>
          <p14:tracePt t="37629" x="7308850" y="1003300"/>
          <p14:tracePt t="37743" x="7302500" y="1003300"/>
          <p14:tracePt t="37750" x="7302500" y="1009650"/>
          <p14:tracePt t="37765" x="7302500" y="1016000"/>
          <p14:tracePt t="37779" x="7302500" y="1028700"/>
          <p14:tracePt t="37796" x="7302500" y="1047750"/>
          <p14:tracePt t="37814" x="7302500" y="1060450"/>
          <p14:tracePt t="37829" x="7302500" y="1079500"/>
          <p14:tracePt t="37846" x="7302500" y="1098550"/>
          <p14:tracePt t="37862" x="7302500" y="1104900"/>
          <p14:tracePt t="37879" x="7302500" y="1111250"/>
          <p14:tracePt t="37895" x="7308850" y="1117600"/>
          <p14:tracePt t="37912" x="7308850" y="1123950"/>
          <p14:tracePt t="37947" x="7315200" y="1130300"/>
          <p14:tracePt t="37962" x="7321550" y="1143000"/>
          <p14:tracePt t="37978" x="7327900" y="1155700"/>
          <p14:tracePt t="37994" x="7334250" y="1168400"/>
          <p14:tracePt t="38011" x="7340600" y="1181100"/>
          <p14:tracePt t="38028" x="7353300" y="1206500"/>
          <p14:tracePt t="38045" x="7372350" y="1231900"/>
          <p14:tracePt t="38061" x="7385050" y="1250950"/>
          <p14:tracePt t="38077" x="7391400" y="1257300"/>
          <p14:tracePt t="38094" x="7410450" y="1282700"/>
          <p14:tracePt t="38110" x="7429500" y="1295400"/>
          <p14:tracePt t="38128" x="7448550" y="1308100"/>
          <p14:tracePt t="38144" x="7480300" y="1320800"/>
          <p14:tracePt t="38160" x="7499350" y="1333500"/>
          <p14:tracePt t="38180" x="7537450" y="1346200"/>
          <p14:tracePt t="38194" x="7556500" y="1346200"/>
          <p14:tracePt t="38209" x="7581900" y="1365250"/>
          <p14:tracePt t="38226" x="7588250" y="1365250"/>
          <p14:tracePt t="38243" x="7600950" y="1365250"/>
          <p14:tracePt t="38261" x="7626350" y="1365250"/>
          <p14:tracePt t="38276" x="7645400" y="1365250"/>
          <p14:tracePt t="38293" x="7664450" y="1365250"/>
          <p14:tracePt t="38327" x="7683500" y="1365250"/>
          <p14:tracePt t="38344" x="7689850" y="1365250"/>
          <p14:tracePt t="38361" x="7696200" y="1365250"/>
          <p14:tracePt t="38378" x="7715250" y="1365250"/>
          <p14:tracePt t="38394" x="7727950" y="1365250"/>
          <p14:tracePt t="38411" x="7740650" y="1358900"/>
          <p14:tracePt t="38427" x="7747000" y="1358900"/>
          <p14:tracePt t="38453" x="7753350" y="1358900"/>
          <p14:tracePt t="38462" x="7766050" y="1346200"/>
          <p14:tracePt t="38476" x="7772400" y="1339850"/>
          <p14:tracePt t="38493" x="7791450" y="1339850"/>
          <p14:tracePt t="38510" x="7810500" y="1333500"/>
          <p14:tracePt t="38526" x="7823200" y="1320800"/>
          <p14:tracePt t="38543" x="7829550" y="1320800"/>
          <p14:tracePt t="38576" x="7835900" y="1314450"/>
          <p14:tracePt t="38735" x="7835900" y="1301750"/>
          <p14:tracePt t="39627" x="7835900" y="1308100"/>
          <p14:tracePt t="39702" x="7835900" y="1333500"/>
          <p14:tracePt t="39708" x="7816850" y="1358900"/>
          <p14:tracePt t="39718" x="7816850" y="1390650"/>
          <p14:tracePt t="39726" x="7791450" y="1460500"/>
          <p14:tracePt t="39743" x="7766050" y="1574800"/>
          <p14:tracePt t="39760" x="7727950" y="1714500"/>
          <p14:tracePt t="39776" x="7715250" y="1854200"/>
          <p14:tracePt t="39792" x="7715250" y="1993900"/>
          <p14:tracePt t="39809" x="7702550" y="2051050"/>
          <p14:tracePt t="39826" x="7677150" y="2057400"/>
          <p14:tracePt t="39843" x="7632700" y="2057400"/>
          <p14:tracePt t="39859" x="7594600" y="2032000"/>
          <p14:tracePt t="39876" x="7588250" y="2032000"/>
          <p14:tracePt t="39893" x="7575550" y="2032000"/>
          <p14:tracePt t="40190" x="7575550" y="2051050"/>
          <p14:tracePt t="40214" x="7575550" y="2063750"/>
          <p14:tracePt t="40232" x="7575550" y="2082800"/>
          <p14:tracePt t="40237" x="7569200" y="2095500"/>
          <p14:tracePt t="40247" x="7569200" y="2108200"/>
          <p14:tracePt t="40259" x="7569200" y="2165350"/>
          <p14:tracePt t="40276" x="7569200" y="2247900"/>
          <p14:tracePt t="40293" x="7569200" y="2254250"/>
          <p14:tracePt t="40309" x="7569200" y="2266950"/>
          <p14:tracePt t="40325" x="7569200" y="2286000"/>
          <p14:tracePt t="40343" x="7569200" y="2298700"/>
          <p14:tracePt t="40375" x="7569200" y="2311400"/>
          <p14:tracePt t="40393" x="7569200" y="2317750"/>
          <p14:tracePt t="40437" x="7569200" y="2324100"/>
          <p14:tracePt t="40453" x="7569200" y="2330450"/>
          <p14:tracePt t="40461" x="7569200" y="2336800"/>
          <p14:tracePt t="40468" x="7569200" y="2343150"/>
          <p14:tracePt t="40485" x="7569200" y="2362200"/>
          <p14:tracePt t="40493" x="7569200" y="2393950"/>
          <p14:tracePt t="40510" x="7569200" y="2438400"/>
          <p14:tracePt t="40527" x="7556500" y="2457450"/>
          <p14:tracePt t="40542" x="7550150" y="2476500"/>
          <p14:tracePt t="40559" x="7550150" y="2482850"/>
          <p14:tracePt t="40576" x="7550150" y="2489200"/>
          <p14:tracePt t="40593" x="7550150" y="2495550"/>
          <p14:tracePt t="40609" x="7543800" y="2508250"/>
          <p14:tracePt t="40643" x="7537450" y="2514600"/>
          <p14:tracePt t="40744" x="7531100" y="2520950"/>
          <p14:tracePt t="41637" x="7518400" y="2514600"/>
          <p14:tracePt t="41646" x="7480300" y="2482850"/>
          <p14:tracePt t="41656" x="7442200" y="2451100"/>
          <p14:tracePt t="41663" x="7404100" y="2419350"/>
          <p14:tracePt t="41676" x="7270750" y="2343150"/>
          <p14:tracePt t="41693" x="7169150" y="2292350"/>
          <p14:tracePt t="41710" x="7054850" y="2235200"/>
          <p14:tracePt t="41726" x="6972300" y="2216150"/>
          <p14:tracePt t="41744" x="6883400" y="2190750"/>
          <p14:tracePt t="41760" x="6826250" y="2190750"/>
          <p14:tracePt t="41776" x="6788150" y="2190750"/>
          <p14:tracePt t="41794" x="6750050" y="2190750"/>
          <p14:tracePt t="41810" x="6705600" y="2190750"/>
          <p14:tracePt t="41826" x="6673850" y="2197100"/>
          <p14:tracePt t="41844" x="6654800" y="2216150"/>
          <p14:tracePt t="41860" x="6648450" y="2222500"/>
          <p14:tracePt t="41876" x="6642100" y="2235200"/>
          <p14:tracePt t="41893" x="6642100" y="2241550"/>
          <p14:tracePt t="42074" x="6654800" y="2247900"/>
          <p14:tracePt t="42968" x="6661150" y="2286000"/>
          <p14:tracePt t="43390" x="6642100" y="2349500"/>
          <p14:tracePt t="43399" x="6623050" y="2425700"/>
          <p14:tracePt t="43409" x="6534150" y="2609850"/>
          <p14:tracePt t="43426" x="6413500" y="2819400"/>
          <p14:tracePt t="43443" x="6273800" y="2978150"/>
          <p14:tracePt t="43459" x="6045200" y="3162300"/>
          <p14:tracePt t="43477" x="5886450" y="3263900"/>
          <p14:tracePt t="43493" x="5683250" y="3378200"/>
          <p14:tracePt t="43510" x="5524500" y="3486150"/>
          <p14:tracePt t="43527" x="5391150" y="3568700"/>
          <p14:tracePt t="43543" x="5264150" y="3625850"/>
          <p14:tracePt t="43559" x="5162550" y="3663950"/>
          <p14:tracePt t="43576" x="5086350" y="3708400"/>
          <p14:tracePt t="43593" x="5035550" y="3727450"/>
          <p14:tracePt t="43610" x="4972050" y="3765550"/>
          <p14:tracePt t="43626" x="4889500" y="3816350"/>
          <p14:tracePt t="43643" x="4794250" y="3892550"/>
          <p14:tracePt t="43660" x="4597400" y="4019550"/>
          <p14:tracePt t="43679" x="4451350" y="4102100"/>
          <p14:tracePt t="43693" x="4305300" y="4171950"/>
          <p14:tracePt t="43710" x="4159250" y="4241800"/>
          <p14:tracePt t="43728" x="4013200" y="4318000"/>
          <p14:tracePt t="43744" x="3898900" y="4381500"/>
          <p14:tracePt t="43761" x="3797300" y="4425950"/>
          <p14:tracePt t="43776" x="3746500" y="4445000"/>
          <p14:tracePt t="43794" x="3714750" y="4445000"/>
          <p14:tracePt t="43810" x="3708400" y="4445000"/>
          <p14:tracePt t="43843" x="3702050" y="4445000"/>
          <p14:tracePt t="43966" x="3695700" y="4445000"/>
          <p14:tracePt t="43999" x="3689350" y="4445000"/>
          <p14:tracePt t="44013" x="3683000" y="4438650"/>
          <p14:tracePt t="44031" x="3683000" y="4432300"/>
          <p14:tracePt t="44295" x="3683000" y="4425950"/>
          <p14:tracePt t="44312" x="3683000" y="4413250"/>
          <p14:tracePt t="44318" x="3683000" y="4406900"/>
          <p14:tracePt t="44334" x="3683000" y="4394200"/>
          <p14:tracePt t="44343" x="3676650" y="4368800"/>
          <p14:tracePt t="44359" x="3657600" y="4349750"/>
          <p14:tracePt t="44376" x="3638550" y="4318000"/>
          <p14:tracePt t="44393" x="3619500" y="4292600"/>
          <p14:tracePt t="44410" x="3587750" y="4260850"/>
          <p14:tracePt t="44426" x="3549650" y="4229100"/>
          <p14:tracePt t="44443" x="3498850" y="4197350"/>
          <p14:tracePt t="44460" x="3416300" y="4171950"/>
          <p14:tracePt t="44476" x="3327400" y="4159250"/>
          <p14:tracePt t="44494" x="3282950" y="4152900"/>
          <p14:tracePt t="44510" x="3143250" y="4152900"/>
          <p14:tracePt t="44526" x="3067050" y="4152900"/>
          <p14:tracePt t="44543" x="3022600" y="4152900"/>
          <p14:tracePt t="44560" x="2971800" y="4152900"/>
          <p14:tracePt t="44576" x="2940050" y="4152900"/>
          <p14:tracePt t="44593" x="2933700" y="4152900"/>
          <p14:tracePt t="44610" x="2914650" y="4152900"/>
          <p14:tracePt t="44643" x="2908300" y="4159250"/>
          <p14:tracePt t="44660" x="2901950" y="4171950"/>
          <p14:tracePt t="44660" x="2901950" y="4191000"/>
          <p14:tracePt t="44679" x="2901950" y="4216400"/>
          <p14:tracePt t="44693" x="2901950" y="4248150"/>
          <p14:tracePt t="44710" x="2901950" y="4286250"/>
          <p14:tracePt t="44727" x="2901950" y="4311650"/>
          <p14:tracePt t="44744" x="2901950" y="4343400"/>
          <p14:tracePt t="44760" x="2921000" y="4362450"/>
          <p14:tracePt t="44777" x="2952750" y="4394200"/>
          <p14:tracePt t="44794" x="2990850" y="4432300"/>
          <p14:tracePt t="44810" x="3041650" y="4476750"/>
          <p14:tracePt t="44826" x="3092450" y="4527550"/>
          <p14:tracePt t="44844" x="3143250" y="4559300"/>
          <p14:tracePt t="44859" x="3200400" y="4610100"/>
          <p14:tracePt t="44877" x="3295650" y="4648200"/>
          <p14:tracePt t="44894" x="3333750" y="4660900"/>
          <p14:tracePt t="44910" x="3359150" y="4667250"/>
          <p14:tracePt t="44927" x="3397250" y="4673600"/>
          <p14:tracePt t="44943" x="3409950" y="4673600"/>
          <p14:tracePt t="44960" x="3454400" y="4673600"/>
          <p14:tracePt t="44976" x="3486150" y="4673600"/>
          <p14:tracePt t="44994" x="3530600" y="4673600"/>
          <p14:tracePt t="45011" x="3575050" y="4660900"/>
          <p14:tracePt t="45028" x="3619500" y="4654550"/>
          <p14:tracePt t="45043" x="3651250" y="4641850"/>
          <p14:tracePt t="45077" x="3651250" y="4635500"/>
          <p14:tracePt t="45317" x="3651250" y="4622800"/>
          <p14:tracePt t="45335" x="3651250" y="4616450"/>
          <p14:tracePt t="45359" x="3638550" y="4610100"/>
          <p14:tracePt t="45365" x="3638550" y="4603750"/>
          <p14:tracePt t="45376" x="3644900" y="4597400"/>
          <p14:tracePt t="45567" x="3708400" y="4591050"/>
          <p14:tracePt t="45576" x="3778250" y="4572000"/>
          <p14:tracePt t="45584" x="3860800" y="4565650"/>
          <p14:tracePt t="45594" x="4140200" y="4514850"/>
          <p14:tracePt t="45610" x="4578350" y="4425950"/>
          <p14:tracePt t="45627" x="5060950" y="4349750"/>
          <p14:tracePt t="45643" x="5429250" y="4241800"/>
          <p14:tracePt t="45660" x="5645150" y="4083050"/>
          <p14:tracePt t="45680" x="5664200" y="3975100"/>
          <p14:tracePt t="45694" x="5664200" y="3917950"/>
          <p14:tracePt t="45728" x="5670550" y="3917950"/>
          <p14:tracePt t="46011" x="5670550" y="3924300"/>
          <p14:tracePt t="46016" x="5670550" y="3930650"/>
          <p14:tracePt t="46041" x="5676900" y="3937000"/>
          <p14:tracePt t="46046" x="5689600" y="3937000"/>
          <p14:tracePt t="46063" x="5695950" y="3943350"/>
          <p14:tracePt t="46077" x="5708650" y="3943350"/>
          <p14:tracePt t="46111" x="5734050" y="3943350"/>
          <p14:tracePt t="46119" x="5740400" y="3943350"/>
          <p14:tracePt t="46127" x="5765800" y="3943350"/>
          <p14:tracePt t="46143" x="5797550" y="3930650"/>
          <p14:tracePt t="46160" x="5816600" y="3930650"/>
          <p14:tracePt t="46178" x="5829300" y="3924300"/>
          <p14:tracePt t="46193" x="5835650" y="3917950"/>
          <p14:tracePt t="46210" x="5848350" y="3911600"/>
          <p14:tracePt t="46226" x="5867400" y="3898900"/>
          <p14:tracePt t="46244" x="5886450" y="3892550"/>
          <p14:tracePt t="46260" x="5905500" y="3886200"/>
          <p14:tracePt t="46277" x="5937250" y="3867150"/>
          <p14:tracePt t="46295" x="5943600" y="3860800"/>
          <p14:tracePt t="46327" x="5949950" y="3860800"/>
          <p14:tracePt t="46446" x="5962650" y="3860800"/>
          <p14:tracePt t="46463" x="5969000" y="3860800"/>
          <p14:tracePt t="46470" x="5981700" y="3860800"/>
          <p14:tracePt t="46486" x="5994400" y="3860800"/>
          <p14:tracePt t="46494" x="6051550" y="3892550"/>
          <p14:tracePt t="46510" x="6127750" y="3943350"/>
          <p14:tracePt t="46527" x="6172200" y="4000500"/>
          <p14:tracePt t="46543" x="6216650" y="4044950"/>
          <p14:tracePt t="46560" x="6235700" y="4070350"/>
          <p14:tracePt t="46577" x="6242050" y="4095750"/>
          <p14:tracePt t="46593" x="6254750" y="4102100"/>
          <p14:tracePt t="46610" x="6261100" y="4102100"/>
          <p14:tracePt t="46643" x="6267450" y="4102100"/>
          <p14:tracePt t="46992" x="6311900" y="4108450"/>
          <p14:tracePt t="47000" x="6324600" y="4108450"/>
          <p14:tracePt t="47012" x="6413500" y="4140200"/>
          <p14:tracePt t="47027" x="6559550" y="4197350"/>
          <p14:tracePt t="47044" x="6597650" y="4222750"/>
          <p14:tracePt t="47059" x="6597650" y="4273550"/>
          <p14:tracePt t="47076" x="6597650" y="4438650"/>
          <p14:tracePt t="47093" x="6597650" y="4648200"/>
          <p14:tracePt t="47110" x="6616700" y="4895850"/>
          <p14:tracePt t="47126" x="6623050" y="4978400"/>
          <p14:tracePt t="47143" x="6623050" y="5054600"/>
          <p14:tracePt t="47160" x="6629400" y="5105400"/>
          <p14:tracePt t="47178" x="6629400" y="5130800"/>
          <p14:tracePt t="47193" x="6629400" y="5149850"/>
          <p14:tracePt t="47210" x="6629400" y="5156200"/>
          <p14:tracePt t="47243" x="6629400" y="5162550"/>
          <p14:tracePt t="47312" x="6642100" y="5181600"/>
          <p14:tracePt t="47319" x="6642100" y="5187950"/>
          <p14:tracePt t="47329" x="6654800" y="5219700"/>
          <p14:tracePt t="47343" x="6680200" y="5251450"/>
          <p14:tracePt t="47359" x="6686550" y="5264150"/>
          <p14:tracePt t="47376" x="6711950" y="5283200"/>
          <p14:tracePt t="47393" x="6731000" y="5295900"/>
          <p14:tracePt t="47410" x="6750050" y="5314950"/>
          <p14:tracePt t="47426" x="6769100" y="5327650"/>
          <p14:tracePt t="47443" x="6781800" y="5334000"/>
          <p14:tracePt t="47460" x="6819900" y="5346700"/>
          <p14:tracePt t="47477" x="6877050" y="5353050"/>
          <p14:tracePt t="47494" x="6959600" y="5353050"/>
          <p14:tracePt t="47510" x="7010400" y="5359400"/>
          <p14:tracePt t="47526" x="7054850" y="5359400"/>
          <p14:tracePt t="47544" x="7112000" y="5359400"/>
          <p14:tracePt t="47560" x="7194550" y="5359400"/>
          <p14:tracePt t="47576" x="7327900" y="5359400"/>
          <p14:tracePt t="47593" x="7473950" y="5359400"/>
          <p14:tracePt t="47610" x="7620000" y="5359400"/>
          <p14:tracePt t="47627" x="7759700" y="5359400"/>
          <p14:tracePt t="47643" x="7886700" y="5359400"/>
          <p14:tracePt t="47660" x="7981950" y="5359400"/>
          <p14:tracePt t="47660" x="8013700" y="5359400"/>
          <p14:tracePt t="47679" x="8045450" y="5359400"/>
          <p14:tracePt t="47693" x="8178800" y="5359400"/>
          <p14:tracePt t="47710" x="8229600" y="5359400"/>
          <p14:tracePt t="47727" x="8286750" y="5359400"/>
          <p14:tracePt t="47743" x="8331200" y="5353050"/>
          <p14:tracePt t="47760" x="8382000" y="5327650"/>
          <p14:tracePt t="47778" x="8426450" y="5302250"/>
          <p14:tracePt t="47797" x="8470900" y="5270500"/>
          <p14:tracePt t="47812" x="8572500" y="5207000"/>
          <p14:tracePt t="47831" x="8597900" y="5187950"/>
          <p14:tracePt t="47848" x="8610600" y="5168900"/>
          <p14:tracePt t="47863" x="8610600" y="5162550"/>
          <p14:tracePt t="47896" x="8610600" y="5156200"/>
          <p14:tracePt t="47935" x="8610600" y="5149850"/>
          <p14:tracePt t="47959" x="8610600" y="5143500"/>
          <p14:tracePt t="47991" x="8610600" y="5137150"/>
          <p14:tracePt t="47999" x="8604250" y="5124450"/>
          <p14:tracePt t="48013" x="8597900" y="5111750"/>
          <p14:tracePt t="48031" x="8578850" y="5099050"/>
          <p14:tracePt t="48046" x="8559800" y="5086350"/>
          <p14:tracePt t="48064" x="8540750" y="5073650"/>
          <p14:tracePt t="48081" x="8521700" y="5073650"/>
          <p14:tracePt t="48096" x="8509000" y="5067300"/>
          <p14:tracePt t="48113" x="8489950" y="5060950"/>
          <p14:tracePt t="48130" x="8458200" y="5060950"/>
          <p14:tracePt t="48146" x="8413750" y="5060950"/>
          <p14:tracePt t="48163" x="8382000" y="5060950"/>
          <p14:tracePt t="48163" x="8369300" y="5060950"/>
          <p14:tracePt t="48186" x="8356600" y="5060950"/>
          <p14:tracePt t="48196" x="8318500" y="5054600"/>
          <p14:tracePt t="48214" x="8267700" y="5054600"/>
          <p14:tracePt t="48231" x="8235950" y="5054600"/>
          <p14:tracePt t="48248" x="8185150" y="5048250"/>
          <p14:tracePt t="48264" x="8166100" y="5048250"/>
          <p14:tracePt t="48280" x="8147050" y="5048250"/>
          <p14:tracePt t="48296" x="8108950" y="5048250"/>
          <p14:tracePt t="48314" x="8077200" y="5048250"/>
          <p14:tracePt t="48330" x="8032750" y="5048250"/>
          <p14:tracePt t="48346" x="8001000" y="5048250"/>
          <p14:tracePt t="48363" x="7962900" y="5048250"/>
          <p14:tracePt t="48379" x="7918450" y="5060950"/>
          <p14:tracePt t="48396" x="7835900" y="5080000"/>
          <p14:tracePt t="48415" x="7804150" y="5099050"/>
          <p14:tracePt t="48432" x="7797800" y="5099050"/>
          <p14:tracePt t="48445" x="7778750" y="5105400"/>
          <p14:tracePt t="48460" x="7772400" y="5111750"/>
          <p14:tracePt t="48476" x="7759700" y="5124450"/>
          <p14:tracePt t="48494" x="7747000" y="5137150"/>
          <p14:tracePt t="48510" x="7747000" y="5143500"/>
          <p14:tracePt t="48527" x="7740650" y="5156200"/>
          <p14:tracePt t="48544" x="7734300" y="5168900"/>
          <p14:tracePt t="48560" x="7734300" y="5181600"/>
          <p14:tracePt t="48579" x="7734300" y="5194300"/>
          <p14:tracePt t="48596" x="7727950" y="5219700"/>
          <p14:tracePt t="48613" x="7727950" y="5245100"/>
          <p14:tracePt t="48629" x="7727950" y="5283200"/>
          <p14:tracePt t="48647" x="7727950" y="5302250"/>
          <p14:tracePt t="48660" x="7727950" y="5314950"/>
          <p14:tracePt t="48660" x="7727950" y="5334000"/>
          <p14:tracePt t="48680" x="7727950" y="5346700"/>
          <p14:tracePt t="48695" x="7727950" y="5365750"/>
          <p14:tracePt t="48711" x="7727950" y="5410200"/>
          <p14:tracePt t="48728" x="7740650" y="5416550"/>
          <p14:tracePt t="48745" x="7753350" y="5441950"/>
          <p14:tracePt t="48761" x="7753350" y="5467350"/>
          <p14:tracePt t="48778" x="7772400" y="5492750"/>
          <p14:tracePt t="48794" x="7785100" y="5505450"/>
          <p14:tracePt t="48811" x="7797800" y="5530850"/>
          <p14:tracePt t="48828" x="7810500" y="5543550"/>
          <p14:tracePt t="48844" x="7816850" y="5568950"/>
          <p14:tracePt t="48860" x="7835900" y="5588000"/>
          <p14:tracePt t="48877" x="7842250" y="5594350"/>
          <p14:tracePt t="48894" x="7861300" y="5619750"/>
          <p14:tracePt t="48910" x="7867650" y="5626100"/>
          <p14:tracePt t="48927" x="7880350" y="5632450"/>
          <p14:tracePt t="48944" x="7893050" y="5651500"/>
          <p14:tracePt t="48960" x="7918450" y="5670550"/>
          <p14:tracePt t="48978" x="7937500" y="5683250"/>
          <p14:tracePt t="48996" x="7956550" y="5683250"/>
          <p14:tracePt t="49013" x="7975600" y="5689600"/>
          <p14:tracePt t="49027" x="7994650" y="5695950"/>
          <p14:tracePt t="49045" x="8013700" y="5695950"/>
          <p14:tracePt t="49061" x="8039100" y="5695950"/>
          <p14:tracePt t="49077" x="8077200" y="5695950"/>
          <p14:tracePt t="49095" x="8102600" y="5695950"/>
          <p14:tracePt t="49111" x="8134350" y="5695950"/>
          <p14:tracePt t="49127" x="8166100" y="5695950"/>
          <p14:tracePt t="49144" x="8191500" y="5695950"/>
          <p14:tracePt t="49160" x="8235950" y="5683250"/>
          <p14:tracePt t="49179" x="8267700" y="5670550"/>
          <p14:tracePt t="49193" x="8305800" y="5664200"/>
          <p14:tracePt t="49210" x="8331200" y="5645150"/>
          <p14:tracePt t="49228" x="8356600" y="5638800"/>
          <p14:tracePt t="49245" x="8356600" y="5632450"/>
          <p14:tracePt t="50151" x="8362950" y="5632450"/>
          <p14:tracePt t="50784" x="8369300" y="5632450"/>
          <p14:tracePt t="51080" x="8369300" y="5619750"/>
          <p14:tracePt t="51119" x="8356600" y="5613400"/>
          <p14:tracePt t="51472" x="8318500" y="5613400"/>
          <p14:tracePt t="51479" x="8280400" y="5613400"/>
          <p14:tracePt t="51487" x="8229600" y="5613400"/>
          <p14:tracePt t="51494" x="8166100" y="5613400"/>
          <p14:tracePt t="51510" x="8045450" y="5613400"/>
          <p14:tracePt t="51528" x="8007350" y="5613400"/>
          <p14:tracePt t="51543" x="7969250" y="5613400"/>
          <p14:tracePt t="51560" x="7950200" y="5613400"/>
          <p14:tracePt t="51576" x="7943850" y="5613400"/>
          <p14:tracePt t="51610" x="7937500" y="5613400"/>
          <p14:tracePt t="51695" x="7937500" y="5607050"/>
          <p14:tracePt t="51921" x="7937500" y="5600700"/>
          <p14:tracePt t="56316" x="7937500" y="5594350"/>
          <p14:tracePt t="56745" x="7931150" y="5581650"/>
          <p14:tracePt t="56752" x="7918450" y="5562600"/>
          <p14:tracePt t="56760" x="7905750" y="5549900"/>
          <p14:tracePt t="56793" x="7899400" y="5549900"/>
          <p14:tracePt t="57217" x="7886700" y="5549900"/>
          <p14:tracePt t="57226" x="7867650" y="5549900"/>
          <p14:tracePt t="57233" x="7861300" y="5543550"/>
          <p14:tracePt t="57245" x="7829550" y="5537200"/>
          <p14:tracePt t="57264" x="7823200" y="5530850"/>
          <p14:tracePt t="57279" x="7810500" y="5530850"/>
          <p14:tracePt t="57312" x="7797800" y="5530850"/>
          <p14:tracePt t="57393" x="7791450" y="5530850"/>
          <p14:tracePt t="57402" x="7778750" y="5530850"/>
          <p14:tracePt t="57412" x="7747000" y="5530850"/>
          <p14:tracePt t="57428" x="7696200" y="5530850"/>
          <p14:tracePt t="57444" x="7658100" y="5530850"/>
          <p14:tracePt t="57460" x="7594600" y="5530850"/>
          <p14:tracePt t="57477" x="7543800" y="5530850"/>
          <p14:tracePt t="57493" x="7499350" y="5530850"/>
          <p14:tracePt t="57510" x="7461250" y="5530850"/>
          <p14:tracePt t="57528" x="7385050" y="5530850"/>
          <p14:tracePt t="57545" x="7372350" y="5530850"/>
          <p14:tracePt t="57560" x="7302500" y="5518150"/>
          <p14:tracePt t="57578" x="7181850" y="5448300"/>
          <p14:tracePt t="57594" x="6896100" y="5359400"/>
          <p14:tracePt t="57610" x="6470650" y="5175250"/>
          <p14:tracePt t="57627" x="5930900" y="4921250"/>
          <p14:tracePt t="57644" x="5505450" y="4654550"/>
          <p14:tracePt t="57660" x="5105400" y="4349750"/>
          <p14:tracePt t="57660" x="4870450" y="4178300"/>
          <p14:tracePt t="57680" x="4584700" y="3956050"/>
          <p14:tracePt t="57694" x="4038600" y="3562350"/>
          <p14:tracePt t="57711" x="3321050" y="3168650"/>
          <p14:tracePt t="57727" x="2527300" y="2825750"/>
          <p14:tracePt t="57746" x="1549400" y="2374900"/>
          <p14:tracePt t="57761" x="1035050" y="2133600"/>
          <p14:tracePt t="57777" x="704850" y="1974850"/>
          <p14:tracePt t="57794" x="469900" y="1847850"/>
          <p14:tracePt t="57811" x="311150" y="1765300"/>
          <p14:tracePt t="57828" x="241300" y="1733550"/>
          <p14:tracePt t="57843" x="234950" y="1727200"/>
          <p14:tracePt t="57877" x="228600" y="1720850"/>
          <p14:tracePt t="58161" x="228600" y="1714500"/>
          <p14:tracePt t="58169" x="228600" y="1670050"/>
          <p14:tracePt t="58179" x="228600" y="1574800"/>
          <p14:tracePt t="58196" x="228600" y="1416050"/>
          <p14:tracePt t="58215" x="228600" y="1238250"/>
          <p14:tracePt t="58230" x="228600" y="1066800"/>
          <p14:tracePt t="58246" x="228600" y="965200"/>
          <p14:tracePt t="58264" x="241300" y="895350"/>
          <p14:tracePt t="58281" x="260350" y="844550"/>
          <p14:tracePt t="58296" x="266700" y="831850"/>
          <p14:tracePt t="58313" x="279400" y="812800"/>
          <p14:tracePt t="58330" x="279400" y="800100"/>
          <p14:tracePt t="58346" x="298450" y="762000"/>
          <p14:tracePt t="58363" x="323850" y="742950"/>
          <p14:tracePt t="58380" x="355600" y="723900"/>
          <p14:tracePt t="58396" x="393700" y="704850"/>
          <p14:tracePt t="58413" x="450850" y="679450"/>
          <p14:tracePt t="58430" x="520700" y="635000"/>
          <p14:tracePt t="58446" x="565150" y="603250"/>
          <p14:tracePt t="58461" x="609600" y="571500"/>
          <p14:tracePt t="58477" x="615950" y="558800"/>
          <p14:tracePt t="58494" x="622300" y="552450"/>
          <p14:tracePt t="58511" x="641350" y="533400"/>
          <p14:tracePt t="58527" x="654050" y="520700"/>
          <p14:tracePt t="58544" x="673100" y="501650"/>
          <p14:tracePt t="58562" x="685800" y="488950"/>
          <p14:tracePt t="58579" x="704850" y="457200"/>
          <p14:tracePt t="58595" x="730250" y="438150"/>
          <p14:tracePt t="58611" x="749300" y="419100"/>
          <p14:tracePt t="58627" x="781050" y="393700"/>
          <p14:tracePt t="58644" x="819150" y="355600"/>
          <p14:tracePt t="58660" x="844550" y="330200"/>
          <p14:tracePt t="59559" x="1238250" y="12700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9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676" y="1525088"/>
            <a:ext cx="5267325" cy="47815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48768" y="1675562"/>
            <a:ext cx="3319848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[1] "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falsePositiveRate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 [1] 0.001146148 [1] "</a:t>
            </a:r>
            <a:r>
              <a:rPr kumimoji="0" 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falseNegativeRate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Lucida Console" panose="020B0609040504020204" pitchFamily="49" charset="0"/>
              </a:rPr>
              <a:t>" [1] 0.9830816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6215" y="2742852"/>
            <a:ext cx="416834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low </a:t>
            </a:r>
            <a:r>
              <a:rPr lang="en-US" dirty="0" err="1"/>
              <a:t>falsePositiveRate</a:t>
            </a:r>
            <a:r>
              <a:rPr lang="en-US" dirty="0"/>
              <a:t> tell us this model is good at </a:t>
            </a:r>
            <a:r>
              <a:rPr lang="en-US" dirty="0" smtClean="0"/>
              <a:t>identify </a:t>
            </a:r>
            <a:r>
              <a:rPr lang="en-US" dirty="0"/>
              <a:t>good clients . the high </a:t>
            </a:r>
            <a:r>
              <a:rPr lang="en-US" dirty="0" err="1"/>
              <a:t>falseNegativeRate</a:t>
            </a:r>
            <a:r>
              <a:rPr lang="en-US" dirty="0"/>
              <a:t> which tell us this model is bad as identify </a:t>
            </a:r>
            <a:r>
              <a:rPr lang="en-US" dirty="0" smtClean="0"/>
              <a:t>bad </a:t>
            </a:r>
            <a:r>
              <a:rPr lang="en-US" dirty="0"/>
              <a:t>clients</a:t>
            </a:r>
            <a:r>
              <a:rPr lang="en-US" dirty="0" smtClean="0"/>
              <a:t>. </a:t>
            </a:r>
            <a:r>
              <a:rPr lang="en-US" dirty="0" err="1" smtClean="0"/>
              <a:t>falseNegativeRate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important </a:t>
            </a:r>
            <a:r>
              <a:rPr lang="en-US" dirty="0"/>
              <a:t>for this application since we want the model to be good at identify </a:t>
            </a:r>
            <a:r>
              <a:rPr lang="en-US" dirty="0" smtClean="0"/>
              <a:t>bad </a:t>
            </a:r>
            <a:r>
              <a:rPr lang="en-US" dirty="0"/>
              <a:t>clients so the company won't make bad loans.</a:t>
            </a:r>
          </a:p>
        </p:txBody>
      </p:sp>
    </p:spTree>
    <p:extLst>
      <p:ext uri="{BB962C8B-B14F-4D97-AF65-F5344CB8AC3E}">
        <p14:creationId xmlns:p14="http://schemas.microsoft.com/office/powerpoint/2010/main" val="228967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245"/>
    </mc:Choice>
    <mc:Fallback xmlns="">
      <p:transition spd="slow" advTm="14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 smtClean="0"/>
              <a:t>goal </a:t>
            </a:r>
            <a:r>
              <a:rPr lang="en-US" dirty="0"/>
              <a:t>of this project is to </a:t>
            </a:r>
            <a:r>
              <a:rPr lang="en-US" dirty="0" smtClean="0"/>
              <a:t>build machine </a:t>
            </a:r>
            <a:r>
              <a:rPr lang="en-US" dirty="0"/>
              <a:t>learning </a:t>
            </a:r>
            <a:r>
              <a:rPr lang="en-US" dirty="0" smtClean="0"/>
              <a:t>models </a:t>
            </a:r>
            <a:r>
              <a:rPr lang="en-US" dirty="0"/>
              <a:t>to predict the </a:t>
            </a:r>
            <a:r>
              <a:rPr lang="en-US" dirty="0" smtClean="0"/>
              <a:t>credit default risk. </a:t>
            </a:r>
            <a:r>
              <a:rPr lang="en-US" dirty="0"/>
              <a:t>This project is from the </a:t>
            </a:r>
            <a:r>
              <a:rPr lang="en-US" dirty="0" err="1"/>
              <a:t>kaggle</a:t>
            </a:r>
            <a:r>
              <a:rPr lang="en-US" dirty="0"/>
              <a:t> competition. In this </a:t>
            </a:r>
            <a:r>
              <a:rPr lang="en-US" dirty="0" smtClean="0"/>
              <a:t>presentation I </a:t>
            </a:r>
            <a:r>
              <a:rPr lang="en-US" dirty="0"/>
              <a:t>will </a:t>
            </a:r>
            <a:r>
              <a:rPr lang="en-US" dirty="0" smtClean="0"/>
              <a:t>talk about </a:t>
            </a:r>
            <a:r>
              <a:rPr lang="en-US" dirty="0"/>
              <a:t>four </a:t>
            </a:r>
            <a:r>
              <a:rPr lang="en-US" dirty="0" smtClean="0"/>
              <a:t>points: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Data source and data description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Initial data exploratory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Steps to clean data 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 smtClean="0"/>
              <a:t>Merge all data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Build </a:t>
            </a:r>
            <a:r>
              <a:rPr lang="en-US" dirty="0" smtClean="0"/>
              <a:t>gradient boosting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Source code</a:t>
            </a:r>
          </a:p>
          <a:p>
            <a:pPr marL="457200" lvl="1" indent="0">
              <a:buNone/>
            </a:pPr>
            <a:r>
              <a:rPr lang="en-US" dirty="0"/>
              <a:t>https://github.com/minhthien/practicum2-credit-default-risk</a:t>
            </a:r>
            <a:endParaRPr lang="en-US" dirty="0"/>
          </a:p>
        </p:txBody>
      </p:sp>
      <p:pic>
        <p:nvPicPr>
          <p:cNvPr id="16" name="Audio 1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5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87"/>
    </mc:Choice>
    <mc:Fallback xmlns="">
      <p:transition spd="slow" advTm="59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7250" lvl="1" indent="-400050">
              <a:buFont typeface="+mj-lt"/>
              <a:buAutoNum type="romanUcPeriod"/>
            </a:pPr>
            <a:r>
              <a:rPr lang="en-US" dirty="0"/>
              <a:t>Data source and data description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Initial data exploratory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Steps to clean </a:t>
            </a:r>
            <a:r>
              <a:rPr lang="en-US" dirty="0" smtClean="0"/>
              <a:t>data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 smtClean="0"/>
              <a:t>gradient </a:t>
            </a:r>
            <a:r>
              <a:rPr lang="en-US" dirty="0"/>
              <a:t>boosting and stack model  </a:t>
            </a:r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5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245"/>
    </mc:Choice>
    <mc:Fallback>
      <p:transition spd="slow" advTm="14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discussions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Model6 give best performance</a:t>
            </a:r>
            <a:r>
              <a:rPr lang="en-US" dirty="0" smtClean="0"/>
              <a:t>( model 6 is with </a:t>
            </a:r>
            <a:r>
              <a:rPr lang="en-US" dirty="0"/>
              <a:t>all data and all missing value median </a:t>
            </a:r>
            <a:r>
              <a:rPr lang="en-US" dirty="0" smtClean="0"/>
              <a:t>impute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Remove high correlated feature decrease performance</a:t>
            </a:r>
            <a:endParaRPr lang="en-US" dirty="0" smtClean="0"/>
          </a:p>
          <a:p>
            <a:r>
              <a:rPr lang="en-US" dirty="0" smtClean="0"/>
              <a:t>Remove Features with missing value &gt; 85% decease performance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What to do if have more time</a:t>
            </a:r>
          </a:p>
          <a:p>
            <a:r>
              <a:rPr lang="en-US" dirty="0"/>
              <a:t>Remove skew in data both response and predictors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Stack machine learning model</a:t>
            </a:r>
          </a:p>
          <a:p>
            <a:r>
              <a:rPr lang="en-US" dirty="0" err="1"/>
              <a:t>pca</a:t>
            </a:r>
            <a:r>
              <a:rPr lang="en-US" dirty="0"/>
              <a:t> feature selection</a:t>
            </a:r>
          </a:p>
          <a:p>
            <a:endParaRPr lang="en-US" dirty="0" smtClean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04612" y="6208510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2"/>
    </mc:Choice>
    <mc:Fallback xmlns="">
      <p:transition spd="slow" advTm="57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I. Data source and data description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application_{</a:t>
            </a:r>
            <a:r>
              <a:rPr lang="en-US" b="1" dirty="0" err="1"/>
              <a:t>train|test</a:t>
            </a:r>
            <a:r>
              <a:rPr lang="en-US" b="1" dirty="0"/>
              <a:t>}.</a:t>
            </a:r>
            <a:r>
              <a:rPr lang="en-US" b="1" dirty="0" smtClean="0"/>
              <a:t>csv</a:t>
            </a:r>
          </a:p>
          <a:p>
            <a:r>
              <a:rPr lang="en-US" b="1" dirty="0" smtClean="0"/>
              <a:t>bureau.csv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bureau_balance.csv</a:t>
            </a:r>
          </a:p>
          <a:p>
            <a:r>
              <a:rPr lang="en-US" b="1" dirty="0" smtClean="0"/>
              <a:t>POS_CASH_balance.csv</a:t>
            </a:r>
          </a:p>
          <a:p>
            <a:r>
              <a:rPr lang="en-US" b="1" dirty="0" smtClean="0"/>
              <a:t>credit_card_balance.csv</a:t>
            </a:r>
          </a:p>
          <a:p>
            <a:r>
              <a:rPr lang="en-US" b="1" dirty="0" smtClean="0"/>
              <a:t>previous_application.csv</a:t>
            </a:r>
          </a:p>
          <a:p>
            <a:r>
              <a:rPr lang="en-US" b="1" dirty="0"/>
              <a:t>installments_payments.csv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https://www.kaggle.com/c/home-credit-default-risk/data</a:t>
            </a:r>
            <a:endParaRPr lang="en-US" dirty="0"/>
          </a:p>
        </p:txBody>
      </p:sp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65"/>
    </mc:Choice>
    <mc:Fallback xmlns="">
      <p:transition spd="slow" advTm="17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I. Data </a:t>
            </a:r>
            <a:r>
              <a:rPr lang="en-US" b="1" dirty="0" smtClean="0"/>
              <a:t>sets relationship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564" y="1656414"/>
            <a:ext cx="9151495" cy="4721901"/>
          </a:xfrm>
        </p:spPr>
      </p:pic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3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4"/>
    </mc:Choice>
    <mc:Fallback xmlns="">
      <p:transition spd="slow" advTm="34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2800" dirty="0" smtClean="0"/>
              <a:t>application_train.csv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657600" lvl="8" indent="0">
              <a:buNone/>
            </a:pPr>
            <a:endParaRPr lang="en-US" dirty="0" smtClean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9212" y="2014539"/>
            <a:ext cx="8408311" cy="389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85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19"/>
    </mc:Choice>
    <mc:Fallback xmlns="">
      <p:transition spd="slow" advTm="53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</a:t>
            </a:r>
            <a:r>
              <a:rPr lang="en-US" dirty="0" smtClean="0"/>
              <a:t>Exploratory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/>
              <a:t>Numeric features in </a:t>
            </a:r>
            <a:r>
              <a:rPr lang="en-US" dirty="0" smtClean="0"/>
              <a:t>application train data set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Right </a:t>
            </a:r>
            <a:r>
              <a:rPr lang="en-US" dirty="0" smtClean="0"/>
              <a:t>skew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discrete value</a:t>
            </a:r>
            <a:endParaRPr lang="en-US" dirty="0" smtClean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425685" y="3991066"/>
            <a:ext cx="5181600" cy="2636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8393" y="-23812"/>
            <a:ext cx="5606322" cy="3816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0159" y="4085777"/>
            <a:ext cx="4675760" cy="24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98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45"/>
    </mc:Choice>
    <mc:Fallback xmlns=""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 smtClean="0"/>
              <a:t>	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Categorical </a:t>
            </a:r>
            <a:r>
              <a:rPr lang="en-US" dirty="0"/>
              <a:t>features in application train </a:t>
            </a:r>
            <a:r>
              <a:rPr lang="en-US" dirty="0" smtClean="0"/>
              <a:t>data set</a:t>
            </a:r>
            <a:endParaRPr lang="en-US" dirty="0" smtClean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434" y="3292995"/>
            <a:ext cx="9708448" cy="341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10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5"/>
    </mc:Choice>
    <mc:Fallback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II. Initial Data </a:t>
            </a:r>
            <a:r>
              <a:rPr lang="en-US" dirty="0"/>
              <a:t>Exploratory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sz="1800" dirty="0" smtClean="0"/>
              <a:t>application_train.csv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Pick some features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that we think important for </a:t>
            </a:r>
            <a:r>
              <a:rPr lang="en-US" dirty="0" smtClean="0"/>
              <a:t>Correlation graph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3640" y="1422400"/>
            <a:ext cx="5302536" cy="415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93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845"/>
    </mc:Choice>
    <mc:Fallback>
      <p:transition spd="slow" advTm="358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III. Steps to clean </a:t>
            </a:r>
            <a:r>
              <a:rPr lang="en-US" dirty="0" smtClean="0"/>
              <a:t>data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application_train.csv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6262480" cy="4262436"/>
          </a:xfrm>
        </p:spPr>
        <p:txBody>
          <a:bodyPr/>
          <a:lstStyle/>
          <a:p>
            <a:pPr lvl="0"/>
            <a:r>
              <a:rPr lang="en-US" dirty="0" smtClean="0"/>
              <a:t>Numeric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</a:t>
            </a:r>
            <a:r>
              <a:rPr lang="en-US" dirty="0"/>
              <a:t>take absolute </a:t>
            </a:r>
            <a:r>
              <a:rPr lang="en-US" dirty="0" smtClean="0"/>
              <a:t>value for negative numeric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2. impute missing value with the median of each features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Categorical feature cleaning step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1. impute missing value with the mode of each features</a:t>
            </a:r>
          </a:p>
          <a:p>
            <a:pPr lvl="0"/>
            <a:r>
              <a:rPr lang="en-US" dirty="0"/>
              <a:t>	</a:t>
            </a:r>
            <a:r>
              <a:rPr lang="en-US" dirty="0" smtClean="0"/>
              <a:t>2</a:t>
            </a:r>
            <a:r>
              <a:rPr lang="en-US" dirty="0"/>
              <a:t>. label </a:t>
            </a:r>
            <a:r>
              <a:rPr lang="en-US" dirty="0" smtClean="0"/>
              <a:t>encoding</a:t>
            </a:r>
          </a:p>
          <a:p>
            <a:pPr lvl="0"/>
            <a:endParaRPr lang="en-US" dirty="0"/>
          </a:p>
          <a:p>
            <a:pPr lvl="0"/>
            <a:r>
              <a:rPr lang="en-US" dirty="0" smtClean="0"/>
              <a:t>The same step was done for application_test.csv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3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173"/>
    </mc:Choice>
    <mc:Fallback xmlns="">
      <p:transition spd="slow" advTm="68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" x="5988050" y="3721100"/>
          <p14:tracePt t="47" x="5994400" y="3714750"/>
          <p14:tracePt t="54" x="6000750" y="3708400"/>
          <p14:tracePt t="65" x="6013450" y="3708400"/>
          <p14:tracePt t="81" x="6051550" y="3702050"/>
          <p14:tracePt t="98" x="6165850" y="3702050"/>
          <p14:tracePt t="115" x="6318250" y="3702050"/>
          <p14:tracePt t="132" x="6610350" y="3702050"/>
          <p14:tracePt t="148" x="7080250" y="3702050"/>
          <p14:tracePt t="165" x="7880350" y="3702050"/>
          <p14:tracePt t="184" x="8223250" y="3702050"/>
          <p14:tracePt t="199" x="9334500" y="3740150"/>
          <p14:tracePt t="215" x="9988550" y="3778250"/>
          <p14:tracePt t="231" x="10617200" y="3797300"/>
          <p14:tracePt t="249" x="11176000" y="3797300"/>
          <p14:tracePt t="264" x="11487150" y="3797300"/>
          <p14:tracePt t="282" x="11690350" y="3797300"/>
          <p14:tracePt t="298" x="11830050" y="3797300"/>
          <p14:tracePt t="314" x="11976100" y="3790950"/>
          <p14:tracePt t="331" x="12071350" y="3784600"/>
          <p14:tracePt t="348" x="12141200" y="3784600"/>
          <p14:tracePt t="364" x="12160250" y="3778250"/>
          <p14:tracePt t="398" x="12096750" y="3765550"/>
          <p14:tracePt t="680" x="12077700" y="3765550"/>
          <p14:tracePt t="688" x="12045950" y="3765550"/>
          <p14:tracePt t="701" x="11969750" y="3759200"/>
          <p14:tracePt t="715" x="11874500" y="3752850"/>
          <p14:tracePt t="731" x="11798300" y="3746500"/>
          <p14:tracePt t="749" x="11760200" y="3746500"/>
          <p14:tracePt t="781" x="11753850" y="3746500"/>
          <p14:tracePt t="830" x="11747500" y="3746500"/>
          <p14:tracePt t="17470" x="11468100" y="3549650"/>
          <p14:tracePt t="17992" x="11391900" y="3486150"/>
          <p14:tracePt t="17996" x="11290300" y="3422650"/>
          <p14:tracePt t="18000" x="11118850" y="3321050"/>
          <p14:tracePt t="18018" x="10966450" y="3238500"/>
          <p14:tracePt t="18033" x="10839450" y="3181350"/>
          <p14:tracePt t="18052" x="10706100" y="3111500"/>
          <p14:tracePt t="18067" x="10560050" y="3054350"/>
          <p14:tracePt t="18083" x="10375900" y="2959100"/>
          <p14:tracePt t="18100" x="10039350" y="2844800"/>
          <p14:tracePt t="18117" x="9785350" y="2787650"/>
          <p14:tracePt t="18134" x="9556750" y="2762250"/>
          <p14:tracePt t="18152" x="9448800" y="2736850"/>
          <p14:tracePt t="18171" x="9334500" y="2698750"/>
          <p14:tracePt t="18185" x="9150350" y="2635250"/>
          <p14:tracePt t="18200" x="8991600" y="2603500"/>
          <p14:tracePt t="18215" x="8826500" y="2565400"/>
          <p14:tracePt t="18232" x="8699500" y="2552700"/>
          <p14:tracePt t="18248" x="8553450" y="2501900"/>
          <p14:tracePt t="18265" x="8420100" y="2457450"/>
          <p14:tracePt t="18282" x="8280400" y="2406650"/>
          <p14:tracePt t="18298" x="8083550" y="2336800"/>
          <p14:tracePt t="18315" x="7905750" y="2273300"/>
          <p14:tracePt t="18332" x="7721600" y="2197100"/>
          <p14:tracePt t="18348" x="7575550" y="2127250"/>
          <p14:tracePt t="18365" x="7480300" y="2063750"/>
          <p14:tracePt t="18382" x="7461250" y="2044700"/>
          <p14:tracePt t="18399" x="7423150" y="2012950"/>
          <p14:tracePt t="18415" x="7397750" y="1974850"/>
          <p14:tracePt t="18432" x="7378700" y="1955800"/>
          <p14:tracePt t="18450" x="7353300" y="1911350"/>
          <p14:tracePt t="18465" x="7315200" y="1835150"/>
          <p14:tracePt t="18481" x="7258050" y="1701800"/>
          <p14:tracePt t="18498" x="7169150" y="1574800"/>
          <p14:tracePt t="18514" x="7067550" y="1504950"/>
          <p14:tracePt t="18532" x="6997700" y="1460500"/>
          <p14:tracePt t="18548" x="6959600" y="1447800"/>
          <p14:tracePt t="18565" x="6946900" y="1441450"/>
          <p14:tracePt t="18581" x="6940550" y="1435100"/>
          <p14:tracePt t="18598" x="6915150" y="1428750"/>
          <p14:tracePt t="18615" x="6902450" y="1428750"/>
          <p14:tracePt t="18631" x="6870700" y="1416050"/>
          <p14:tracePt t="18648" x="6845300" y="1409700"/>
          <p14:tracePt t="18665" x="6813550" y="1390650"/>
          <p14:tracePt t="18685" x="6756400" y="1365250"/>
          <p14:tracePt t="18700" x="6699250" y="1365250"/>
          <p14:tracePt t="18716" x="6642100" y="1365250"/>
          <p14:tracePt t="18732" x="6604000" y="1365250"/>
          <p14:tracePt t="18749" x="6534150" y="1377950"/>
          <p14:tracePt t="18766" x="6515100" y="1390650"/>
          <p14:tracePt t="18782" x="6464300" y="1422400"/>
          <p14:tracePt t="18798" x="6438900" y="1435100"/>
          <p14:tracePt t="18815" x="6419850" y="1447800"/>
          <p14:tracePt t="18832" x="6407150" y="1479550"/>
          <p14:tracePt t="18848" x="6407150" y="1530350"/>
          <p14:tracePt t="18865" x="6407150" y="1600200"/>
          <p14:tracePt t="18882" x="6407150" y="1657350"/>
          <p14:tracePt t="18898" x="6432550" y="1720850"/>
          <p14:tracePt t="18915" x="6477000" y="1778000"/>
          <p14:tracePt t="18932" x="6534150" y="1835150"/>
          <p14:tracePt t="18949" x="6572250" y="1860550"/>
          <p14:tracePt t="18965" x="6680200" y="1879600"/>
          <p14:tracePt t="18984" x="6737350" y="1879600"/>
          <p14:tracePt t="19000" x="6750050" y="1879600"/>
          <p14:tracePt t="19017" x="6756400" y="1879600"/>
          <p14:tracePt t="19050" x="6775450" y="1879600"/>
          <p14:tracePt t="19067" x="6781800" y="1879600"/>
          <p14:tracePt t="19099" x="6781800" y="1873250"/>
          <p14:tracePt t="19119" x="6788150" y="1866900"/>
          <p14:tracePt t="19133" x="6800850" y="1847850"/>
          <p14:tracePt t="19150" x="6826250" y="1816100"/>
          <p14:tracePt t="19171" x="6832600" y="1797050"/>
          <p14:tracePt t="19201" x="6838950" y="1784350"/>
          <p14:tracePt t="19240" x="6838950" y="1771650"/>
          <p14:tracePt t="19255" x="6845300" y="1765300"/>
          <p14:tracePt t="19263" x="6851650" y="1758950"/>
          <p14:tracePt t="19334" x="6877050" y="1752600"/>
          <p14:tracePt t="20169" x="7004050" y="1752600"/>
          <p14:tracePt t="20177" x="7118350" y="1752600"/>
          <p14:tracePt t="20185" x="7391400" y="1733550"/>
          <p14:tracePt t="20200" x="7715250" y="1733550"/>
          <p14:tracePt t="20218" x="7962900" y="1733550"/>
          <p14:tracePt t="20233" x="8235950" y="1733550"/>
          <p14:tracePt t="20250" x="8451850" y="1733550"/>
          <p14:tracePt t="20266" x="8642350" y="1733550"/>
          <p14:tracePt t="20283" x="8782050" y="1708150"/>
          <p14:tracePt t="20299" x="8870950" y="1689100"/>
          <p14:tracePt t="20315" x="8902700" y="1676400"/>
          <p14:tracePt t="20331" x="8909050" y="1676400"/>
          <p14:tracePt t="20365" x="8921750" y="1676400"/>
          <p14:tracePt t="20560" x="8915400" y="1682750"/>
          <p14:tracePt t="20591" x="8902700" y="1689100"/>
          <p14:tracePt t="20599" x="8890000" y="1701800"/>
          <p14:tracePt t="20607" x="8883650" y="1701800"/>
          <p14:tracePt t="20616" x="8851900" y="1708150"/>
          <p14:tracePt t="20633" x="8801100" y="1708150"/>
          <p14:tracePt t="20649" x="8724900" y="1708150"/>
          <p14:tracePt t="20666" x="8661400" y="1708150"/>
          <p14:tracePt t="20685" x="8585200" y="1708150"/>
          <p14:tracePt t="20699" x="8509000" y="1708150"/>
          <p14:tracePt t="20716" x="8470900" y="1714500"/>
          <p14:tracePt t="20732" x="8432800" y="1733550"/>
          <p14:tracePt t="20748" x="8413750" y="1739900"/>
          <p14:tracePt t="20766" x="8394700" y="1746250"/>
          <p14:tracePt t="20799" x="8394700" y="1778000"/>
          <p14:tracePt t="20815" x="8464550" y="1841500"/>
          <p14:tracePt t="20832" x="8585200" y="1911350"/>
          <p14:tracePt t="20850" x="8750300" y="1955800"/>
          <p14:tracePt t="20865" x="8928100" y="1968500"/>
          <p14:tracePt t="20882" x="9118600" y="1968500"/>
          <p14:tracePt t="20900" x="9309100" y="1968500"/>
          <p14:tracePt t="20918" x="9442450" y="1924050"/>
          <p14:tracePt t="20933" x="9525000" y="1847850"/>
          <p14:tracePt t="20952" x="9531350" y="1790700"/>
          <p14:tracePt t="20968" x="9531350" y="1746250"/>
          <p14:tracePt t="20982" x="9455150" y="1587500"/>
          <p14:tracePt t="21000" x="9353550" y="1447800"/>
          <p14:tracePt t="21018" x="9226550" y="1346200"/>
          <p14:tracePt t="21033" x="9118600" y="1289050"/>
          <p14:tracePt t="21050" x="9061450" y="1276350"/>
          <p14:tracePt t="21066" x="9010650" y="1270000"/>
          <p14:tracePt t="21083" x="8978900" y="1270000"/>
          <p14:tracePt t="21099" x="8947150" y="1270000"/>
          <p14:tracePt t="21115" x="8915400" y="1282700"/>
          <p14:tracePt t="21133" x="8870950" y="1320800"/>
          <p14:tracePt t="21149" x="8807450" y="1365250"/>
          <p14:tracePt t="21166" x="8775700" y="1397000"/>
          <p14:tracePt t="21184" x="8769350" y="1397000"/>
          <p14:tracePt t="21255" x="8743950" y="1390650"/>
          <p14:tracePt t="21263" x="8724900" y="1390650"/>
          <p14:tracePt t="21272" x="8705850" y="1390650"/>
          <p14:tracePt t="21282" x="8693150" y="1384300"/>
          <p14:tracePt t="21299" x="8655050" y="1384300"/>
          <p14:tracePt t="21316" x="8578850" y="1377950"/>
          <p14:tracePt t="21332" x="8407400" y="1358900"/>
          <p14:tracePt t="21349" x="8108950" y="1358900"/>
          <p14:tracePt t="21367" x="7994650" y="1358900"/>
          <p14:tracePt t="21382" x="7766050" y="1358900"/>
          <p14:tracePt t="21399" x="7423150" y="1358900"/>
          <p14:tracePt t="21415" x="7188200" y="1397000"/>
          <p14:tracePt t="21431" x="6978650" y="1422400"/>
          <p14:tracePt t="21449" x="6851650" y="1454150"/>
          <p14:tracePt t="21466" x="6838950" y="1460500"/>
          <p14:tracePt t="21482" x="6832600" y="1460500"/>
          <p14:tracePt t="21515" x="6826250" y="1466850"/>
          <p14:tracePt t="21532" x="6813550" y="1479550"/>
          <p14:tracePt t="21565" x="6800850" y="1511300"/>
          <p14:tracePt t="21598" x="6800850" y="1517650"/>
          <p14:tracePt t="21623" x="6794500" y="1524000"/>
          <p14:tracePt t="21632" x="6775450" y="1543050"/>
          <p14:tracePt t="21649" x="6737350" y="1562100"/>
          <p14:tracePt t="21665" x="6699250" y="1600200"/>
          <p14:tracePt t="21686" x="6680200" y="1612900"/>
          <p14:tracePt t="21698" x="6661150" y="1625600"/>
          <p14:tracePt t="21716" x="6642100" y="1657350"/>
          <p14:tracePt t="21732" x="6629400" y="1670050"/>
          <p14:tracePt t="21749" x="6623050" y="1682750"/>
          <p14:tracePt t="21782" x="6616700" y="1689100"/>
          <p14:tracePt t="21799" x="6610350" y="1689100"/>
          <p14:tracePt t="21816" x="6610350" y="1695450"/>
          <p14:tracePt t="21832" x="6604000" y="1701800"/>
          <p14:tracePt t="21896" x="6604000" y="1714500"/>
          <p14:tracePt t="21910" x="6604000" y="1727200"/>
          <p14:tracePt t="21919" x="6604000" y="1739900"/>
          <p14:tracePt t="21932" x="6604000" y="1758950"/>
          <p14:tracePt t="21949" x="6604000" y="1778000"/>
          <p14:tracePt t="21982" x="6597650" y="1790700"/>
          <p14:tracePt t="22113" x="6591300" y="1797050"/>
          <p14:tracePt t="22178" x="6584950" y="1803400"/>
          <p14:tracePt t="22209" x="6578600" y="1803400"/>
          <p14:tracePt t="22257" x="6572250" y="1809750"/>
          <p14:tracePt t="22264" x="6565900" y="1816100"/>
          <p14:tracePt t="22296" x="6559550" y="1822450"/>
          <p14:tracePt t="22337" x="6559550" y="1828800"/>
          <p14:tracePt t="22343" x="6553200" y="1828800"/>
          <p14:tracePt t="22351" x="6553200" y="1835150"/>
          <p14:tracePt t="22367" x="6553200" y="1841500"/>
          <p14:tracePt t="22382" x="6553200" y="1879600"/>
          <p14:tracePt t="22399" x="6553200" y="1892300"/>
          <p14:tracePt t="22415" x="6553200" y="1905000"/>
          <p14:tracePt t="22432" x="6553200" y="1930400"/>
          <p14:tracePt t="22449" x="6553200" y="1968500"/>
          <p14:tracePt t="22467" x="6559550" y="1987550"/>
          <p14:tracePt t="22482" x="6591300" y="2025650"/>
          <p14:tracePt t="22499" x="6604000" y="2038350"/>
          <p14:tracePt t="22515" x="6623050" y="2057400"/>
          <p14:tracePt t="22532" x="6642100" y="2070100"/>
          <p14:tracePt t="22549" x="6661150" y="2082800"/>
          <p14:tracePt t="22565" x="6673850" y="2089150"/>
          <p14:tracePt t="22582" x="6699250" y="2101850"/>
          <p14:tracePt t="22599" x="6743700" y="2108200"/>
          <p14:tracePt t="22615" x="6769100" y="2114550"/>
          <p14:tracePt t="22632" x="6807200" y="2114550"/>
          <p14:tracePt t="22649" x="6845300" y="2114550"/>
          <p14:tracePt t="22665" x="6877050" y="2114550"/>
          <p14:tracePt t="22684" x="6915150" y="2114550"/>
          <p14:tracePt t="22699" x="6965950" y="2114550"/>
          <p14:tracePt t="22715" x="6978650" y="2114550"/>
          <p14:tracePt t="22750" x="6985000" y="2114550"/>
          <p14:tracePt t="22791" x="6985000" y="2095500"/>
          <p14:tracePt t="22800" x="6985000" y="2082800"/>
          <p14:tracePt t="22815" x="6985000" y="2076450"/>
          <p14:tracePt t="22825" x="7004050" y="2038350"/>
          <p14:tracePt t="22832" x="7010400" y="2025650"/>
          <p14:tracePt t="22848" x="7010400" y="2012950"/>
          <p14:tracePt t="22865" x="7016750" y="2006600"/>
          <p14:tracePt t="23023" x="7023100" y="2006600"/>
          <p14:tracePt t="23032" x="7029450" y="2000250"/>
          <p14:tracePt t="23063" x="7029450" y="1993900"/>
          <p14:tracePt t="23112" x="7029450" y="1987550"/>
          <p14:tracePt t="23218" x="7029450" y="1981200"/>
          <p14:tracePt t="23408" x="7029450" y="1974850"/>
          <p14:tracePt t="23488" x="7029450" y="1968500"/>
          <p14:tracePt t="24273" x="7035800" y="1968500"/>
          <p14:tracePt t="24281" x="7054850" y="1968500"/>
          <p14:tracePt t="24290" x="7092950" y="1968500"/>
          <p14:tracePt t="24301" x="7181850" y="1962150"/>
          <p14:tracePt t="24318" x="7308850" y="1962150"/>
          <p14:tracePt t="24334" x="7435850" y="1962150"/>
          <p14:tracePt t="24351" x="7689850" y="1962150"/>
          <p14:tracePt t="24370" x="7867650" y="1962150"/>
          <p14:tracePt t="24385" x="7994650" y="1962150"/>
          <p14:tracePt t="24402" x="8121650" y="1962150"/>
          <p14:tracePt t="24419" x="8235950" y="1943100"/>
          <p14:tracePt t="24436" x="8337550" y="1936750"/>
          <p14:tracePt t="24449" x="8407400" y="1930400"/>
          <p14:tracePt t="24467" x="8451850" y="1917700"/>
          <p14:tracePt t="24483" x="8470900" y="1917700"/>
          <p14:tracePt t="24499" x="8489950" y="1911350"/>
          <p14:tracePt t="24515" x="8515350" y="1905000"/>
          <p14:tracePt t="24532" x="8534400" y="1905000"/>
          <p14:tracePt t="24549" x="8547100" y="1892300"/>
          <p14:tracePt t="24566" x="8553450" y="1885950"/>
          <p14:tracePt t="24583" x="8597900" y="1847850"/>
          <p14:tracePt t="24599" x="8623300" y="1816100"/>
          <p14:tracePt t="24616" x="8642350" y="1803400"/>
          <p14:tracePt t="24632" x="8655050" y="1784350"/>
          <p14:tracePt t="24649" x="8655050" y="1765300"/>
          <p14:tracePt t="24685" x="8661400" y="1765300"/>
          <p14:tracePt t="24704" x="8667750" y="1765300"/>
          <p14:tracePt t="24752" x="8674100" y="1765300"/>
          <p14:tracePt t="24760" x="8686800" y="1758950"/>
          <p14:tracePt t="24778" x="8693150" y="1758950"/>
          <p14:tracePt t="24785" x="8699500" y="1758950"/>
          <p14:tracePt t="24816" x="8705850" y="1758950"/>
          <p14:tracePt t="24831" x="8724900" y="1758950"/>
          <p14:tracePt t="24840" x="8743950" y="1771650"/>
          <p14:tracePt t="24848" x="8788400" y="1816100"/>
          <p14:tracePt t="24865" x="8839200" y="1854200"/>
          <p14:tracePt t="24882" x="8902700" y="1905000"/>
          <p14:tracePt t="24898" x="8959850" y="1955800"/>
          <p14:tracePt t="24916" x="9017000" y="2006600"/>
          <p14:tracePt t="24933" x="9080500" y="2038350"/>
          <p14:tracePt t="24950" x="9137650" y="2063750"/>
          <p14:tracePt t="24966" x="9201150" y="2089150"/>
          <p14:tracePt t="24984" x="9226550" y="2095500"/>
          <p14:tracePt t="25001" x="9239250" y="2095500"/>
          <p14:tracePt t="25033" x="9251950" y="2095500"/>
          <p14:tracePt t="25064" x="9264650" y="2076450"/>
          <p14:tracePt t="25072" x="9264650" y="2057400"/>
          <p14:tracePt t="25083" x="9264650" y="1955800"/>
          <p14:tracePt t="25100" x="9264650" y="1847850"/>
          <p14:tracePt t="25117" x="9264650" y="1727200"/>
          <p14:tracePt t="25133" x="9232900" y="1670050"/>
          <p14:tracePt t="25150" x="9194800" y="1612900"/>
          <p14:tracePt t="25166" x="9156700" y="1581150"/>
          <p14:tracePt t="25166" x="9131300" y="1568450"/>
          <p14:tracePt t="25185" x="9080500" y="1562100"/>
          <p14:tracePt t="25202" x="9048750" y="1562100"/>
          <p14:tracePt t="25217" x="9017000" y="1562100"/>
          <p14:tracePt t="25235" x="8997950" y="1562100"/>
          <p14:tracePt t="25250" x="8972550" y="1562100"/>
          <p14:tracePt t="25266" x="8928100" y="1574800"/>
          <p14:tracePt t="25283" x="8902700" y="1587500"/>
          <p14:tracePt t="25299" x="8877300" y="1593850"/>
          <p14:tracePt t="25315" x="8858250" y="1606550"/>
          <p14:tracePt t="25333" x="8839200" y="1619250"/>
          <p14:tracePt t="25348" x="8832850" y="1625600"/>
          <p14:tracePt t="26268" x="8832850" y="1631950"/>
          <p14:tracePt t="26451" x="8839200" y="1638300"/>
          <p14:tracePt t="26456" x="8845550" y="1644650"/>
          <p14:tracePt t="26468" x="8864600" y="1670050"/>
          <p14:tracePt t="26483" x="8890000" y="1689100"/>
          <p14:tracePt t="26500" x="8928100" y="1714500"/>
          <p14:tracePt t="26515" x="8972550" y="1746250"/>
          <p14:tracePt t="26533" x="9004300" y="1765300"/>
          <p14:tracePt t="26548" x="9048750" y="1816100"/>
          <p14:tracePt t="26566" x="9086850" y="1847850"/>
          <p14:tracePt t="26582" x="9118600" y="1873250"/>
          <p14:tracePt t="26598" x="9201150" y="1962150"/>
          <p14:tracePt t="26616" x="9232900" y="1987550"/>
          <p14:tracePt t="26632" x="9264650" y="2019300"/>
          <p14:tracePt t="26649" x="9283700" y="2051050"/>
          <p14:tracePt t="26665" x="9296400" y="2070100"/>
          <p14:tracePt t="26685" x="9302750" y="2095500"/>
          <p14:tracePt t="26702" x="9315450" y="2114550"/>
          <p14:tracePt t="26718" x="9321800" y="2146300"/>
          <p14:tracePt t="26736" x="9321800" y="2165350"/>
          <p14:tracePt t="26749" x="9334500" y="2184400"/>
          <p14:tracePt t="26768" x="9334500" y="2197100"/>
          <p14:tracePt t="26783" x="9334500" y="2203450"/>
          <p14:tracePt t="38189" x="9137650" y="2222500"/>
          <p14:tracePt t="38598" x="9074150" y="2241550"/>
          <p14:tracePt t="38604" x="9010650" y="2247900"/>
          <p14:tracePt t="38617" x="8896350" y="2273300"/>
          <p14:tracePt t="38634" x="8820150" y="2279650"/>
          <p14:tracePt t="38651" x="8731250" y="2292350"/>
          <p14:tracePt t="38667" x="8616950" y="2317750"/>
          <p14:tracePt t="38685" x="8578850" y="2317750"/>
          <p14:tracePt t="38700" x="8540750" y="2330450"/>
          <p14:tracePt t="38717" x="8496300" y="2336800"/>
          <p14:tracePt t="38734" x="8439150" y="2355850"/>
          <p14:tracePt t="38749" x="8394700" y="2362200"/>
          <p14:tracePt t="38766" x="8350250" y="2381250"/>
          <p14:tracePt t="38783" x="8312150" y="2393950"/>
          <p14:tracePt t="38799" x="8267700" y="2413000"/>
          <p14:tracePt t="38816" x="8210550" y="2438400"/>
          <p14:tracePt t="38833" x="8134350" y="2457450"/>
          <p14:tracePt t="38850" x="8026400" y="2463800"/>
          <p14:tracePt t="38866" x="7893050" y="2495550"/>
          <p14:tracePt t="38884" x="7829550" y="2533650"/>
          <p14:tracePt t="38900" x="7766050" y="2552700"/>
          <p14:tracePt t="38916" x="7708900" y="2565400"/>
          <p14:tracePt t="38933" x="7607300" y="2597150"/>
          <p14:tracePt t="38950" x="7512050" y="2660650"/>
          <p14:tracePt t="38967" x="7429500" y="2717800"/>
          <p14:tracePt t="38983" x="7385050" y="2768600"/>
          <p14:tracePt t="39001" x="7346950" y="2825750"/>
          <p14:tracePt t="39017" x="7340600" y="2870200"/>
          <p14:tracePt t="39033" x="7340600" y="2901950"/>
          <p14:tracePt t="39050" x="7340600" y="2927350"/>
          <p14:tracePt t="39066" x="7378700" y="3009900"/>
          <p14:tracePt t="39083" x="7423150" y="3048000"/>
          <p14:tracePt t="39100" x="7499350" y="3092450"/>
          <p14:tracePt t="39116" x="7620000" y="3124200"/>
          <p14:tracePt t="39133" x="7727950" y="3130550"/>
          <p14:tracePt t="39150" x="7867650" y="3136900"/>
          <p14:tracePt t="39166" x="7981950" y="3136900"/>
          <p14:tracePt t="39185" x="8102600" y="3149600"/>
          <p14:tracePt t="39200" x="8128000" y="3149600"/>
          <p14:tracePt t="39216" x="8172450" y="3149600"/>
          <p14:tracePt t="39235" x="8204200" y="3149600"/>
          <p14:tracePt t="39267" x="8210550" y="3149600"/>
          <p14:tracePt t="39284" x="8223250" y="3143250"/>
          <p14:tracePt t="39300" x="8235950" y="3130550"/>
          <p14:tracePt t="39316" x="8248650" y="3105150"/>
          <p14:tracePt t="39333" x="8274050" y="3073400"/>
          <p14:tracePt t="39350" x="8274050" y="3048000"/>
          <p14:tracePt t="39367" x="8280400" y="3028950"/>
          <p14:tracePt t="39383" x="8280400" y="2997200"/>
          <p14:tracePt t="39400" x="8280400" y="2971800"/>
          <p14:tracePt t="39417" x="8280400" y="2940050"/>
          <p14:tracePt t="39433" x="8280400" y="2921000"/>
          <p14:tracePt t="39451" x="8280400" y="2895600"/>
          <p14:tracePt t="39484" x="8280400" y="2882900"/>
          <p14:tracePt t="39500" x="8274050" y="2876550"/>
          <p14:tracePt t="39517" x="8274050" y="2870200"/>
          <p14:tracePt t="39534" x="8267700" y="2863850"/>
          <p14:tracePt t="39550" x="8255000" y="2844800"/>
          <p14:tracePt t="39567" x="8242300" y="2832100"/>
          <p14:tracePt t="39583" x="8229600" y="2806700"/>
          <p14:tracePt t="39600" x="8197850" y="2781300"/>
          <p14:tracePt t="39616" x="8191500" y="2774950"/>
          <p14:tracePt t="39633" x="8178800" y="2762250"/>
          <p14:tracePt t="39666" x="8172450" y="2749550"/>
          <p14:tracePt t="39861" x="8172450" y="2743200"/>
          <p14:tracePt t="39868" x="8197850" y="2743200"/>
          <p14:tracePt t="39886" x="8235950" y="2736850"/>
          <p14:tracePt t="39900" x="8280400" y="2730500"/>
          <p14:tracePt t="39916" x="8318500" y="2724150"/>
          <p14:tracePt t="39933" x="8343900" y="2724150"/>
          <p14:tracePt t="39951" x="8356600" y="2711450"/>
          <p14:tracePt t="39984" x="8362950" y="2711450"/>
          <p14:tracePt t="39999" x="8350250" y="2711450"/>
          <p14:tracePt t="40245" x="8331200" y="2711450"/>
          <p14:tracePt t="40253" x="8293100" y="2711450"/>
          <p14:tracePt t="40269" x="8267700" y="2711450"/>
          <p14:tracePt t="40286" x="8248650" y="2717800"/>
          <p14:tracePt t="40302" x="8229600" y="2717800"/>
          <p14:tracePt t="40318" x="8197850" y="2717800"/>
          <p14:tracePt t="40334" x="8178800" y="2717800"/>
          <p14:tracePt t="40350" x="8166100" y="2724150"/>
          <p14:tracePt t="40367" x="8134350" y="2724150"/>
          <p14:tracePt t="40384" x="8115300" y="2724150"/>
          <p14:tracePt t="40400" x="8096250" y="2730500"/>
          <p14:tracePt t="40416" x="8089900" y="2730500"/>
          <p14:tracePt t="40451" x="8102600" y="2730500"/>
          <p14:tracePt t="40556" x="8134350" y="2730500"/>
          <p14:tracePt t="40565" x="8159750" y="2730500"/>
          <p14:tracePt t="40573" x="8178800" y="2736850"/>
          <p14:tracePt t="40584" x="8242300" y="2755900"/>
          <p14:tracePt t="40600" x="8293100" y="2768600"/>
          <p14:tracePt t="40617" x="8343900" y="2781300"/>
          <p14:tracePt t="40633" x="8375650" y="2800350"/>
          <p14:tracePt t="40650" x="8382000" y="2813050"/>
          <p14:tracePt t="40667" x="8394700" y="2825750"/>
          <p14:tracePt t="40685" x="8388350" y="2832100"/>
          <p14:tracePt t="40783" x="8375650" y="2832100"/>
          <p14:tracePt t="40790" x="8356600" y="2832100"/>
          <p14:tracePt t="40802" x="8293100" y="2851150"/>
          <p14:tracePt t="40819" x="8210550" y="2857500"/>
          <p14:tracePt t="40834" x="8147050" y="2857500"/>
          <p14:tracePt t="40851" x="8108950" y="2857500"/>
          <p14:tracePt t="40866" x="8096250" y="2857500"/>
          <p14:tracePt t="40883" x="8089900" y="2857500"/>
          <p14:tracePt t="40947" x="8083550" y="2857500"/>
          <p14:tracePt t="40957" x="8077200" y="2857500"/>
          <p14:tracePt t="40966" x="8070850" y="2844800"/>
          <p14:tracePt t="40984" x="8064500" y="2825750"/>
          <p14:tracePt t="40999" x="8039100" y="2806700"/>
          <p14:tracePt t="41016" x="8039100" y="2787650"/>
          <p14:tracePt t="41034" x="8026400" y="2762250"/>
          <p14:tracePt t="41050" x="8013700" y="2749550"/>
          <p14:tracePt t="41083" x="8013700" y="2736850"/>
          <p14:tracePt t="41188" x="8001000" y="2730500"/>
          <p14:tracePt t="41196" x="7988300" y="2717800"/>
          <p14:tracePt t="41205" x="7981950" y="2717800"/>
          <p14:tracePt t="41218" x="7950200" y="2698750"/>
          <p14:tracePt t="41233" x="7912100" y="2692400"/>
          <p14:tracePt t="41251" x="7880350" y="2673350"/>
          <p14:tracePt t="41267" x="7842250" y="2673350"/>
          <p14:tracePt t="41284" x="7772400" y="2660650"/>
          <p14:tracePt t="41300" x="7721600" y="2660650"/>
          <p14:tracePt t="41317" x="7683500" y="2660650"/>
          <p14:tracePt t="41334" x="7651750" y="2660650"/>
          <p14:tracePt t="41350" x="7620000" y="2660650"/>
          <p14:tracePt t="41367" x="7588250" y="2660650"/>
          <p14:tracePt t="41384" x="7569200" y="2679700"/>
          <p14:tracePt t="41400" x="7543800" y="2698750"/>
          <p14:tracePt t="41416" x="7531100" y="2730500"/>
          <p14:tracePt t="41433" x="7518400" y="2800350"/>
          <p14:tracePt t="41451" x="7518400" y="2832100"/>
          <p14:tracePt t="41467" x="7543800" y="2946400"/>
          <p14:tracePt t="41485" x="7613650" y="3022600"/>
          <p14:tracePt t="41501" x="7689850" y="3054350"/>
          <p14:tracePt t="41517" x="7791450" y="3086100"/>
          <p14:tracePt t="41534" x="7886700" y="3092450"/>
          <p14:tracePt t="41550" x="7994650" y="3092450"/>
          <p14:tracePt t="41567" x="8102600" y="3092450"/>
          <p14:tracePt t="41583" x="8166100" y="3048000"/>
          <p14:tracePt t="41600" x="8204200" y="3016250"/>
          <p14:tracePt t="41617" x="8229600" y="2984500"/>
          <p14:tracePt t="41633" x="8242300" y="2959100"/>
          <p14:tracePt t="41650" x="8242300" y="2952750"/>
          <p14:tracePt t="41685" x="8242300" y="2946400"/>
          <p14:tracePt t="41700" x="8255000" y="2933700"/>
          <p14:tracePt t="41725" x="8261350" y="2933700"/>
          <p14:tracePt t="41964" x="8274050" y="2933700"/>
          <p14:tracePt t="41974" x="8293100" y="2914650"/>
          <p14:tracePt t="41983" x="8343900" y="2857500"/>
          <p14:tracePt t="42000" x="8432800" y="2749550"/>
          <p14:tracePt t="42017" x="8515350" y="2635250"/>
          <p14:tracePt t="42033" x="8572500" y="2508250"/>
          <p14:tracePt t="42049" x="8597900" y="2457450"/>
          <p14:tracePt t="42066" x="8597900" y="2413000"/>
          <p14:tracePt t="42084" x="8597900" y="2400300"/>
          <p14:tracePt t="42101" x="8597900" y="2355850"/>
          <p14:tracePt t="42117" x="8585200" y="2305050"/>
          <p14:tracePt t="42133" x="8553450" y="2273300"/>
          <p14:tracePt t="42150" x="8515350" y="2241550"/>
          <p14:tracePt t="42167" x="8483600" y="2197100"/>
          <p14:tracePt t="42185" x="8451850" y="2178050"/>
          <p14:tracePt t="42201" x="8420100" y="2159000"/>
          <p14:tracePt t="42216" x="8375650" y="2139950"/>
          <p14:tracePt t="42234" x="8299450" y="2120900"/>
          <p14:tracePt t="42250" x="8223250" y="2089150"/>
          <p14:tracePt t="42267" x="8115300" y="2082800"/>
          <p14:tracePt t="42284" x="7956550" y="2063750"/>
          <p14:tracePt t="42301" x="7848600" y="2051050"/>
          <p14:tracePt t="42317" x="7740650" y="2051050"/>
          <p14:tracePt t="42333" x="7632700" y="2051050"/>
          <p14:tracePt t="42350" x="7524750" y="2051050"/>
          <p14:tracePt t="42367" x="7429500" y="2051050"/>
          <p14:tracePt t="42384" x="7366000" y="2051050"/>
          <p14:tracePt t="42400" x="7296150" y="2051050"/>
          <p14:tracePt t="42417" x="7245350" y="2051050"/>
          <p14:tracePt t="42434" x="7207250" y="2057400"/>
          <p14:tracePt t="42451" x="7169150" y="2070100"/>
          <p14:tracePt t="42468" x="7131050" y="2076450"/>
          <p14:tracePt t="42484" x="7105650" y="2101850"/>
          <p14:tracePt t="42500" x="7067550" y="2127250"/>
          <p14:tracePt t="42517" x="7048500" y="2139950"/>
          <p14:tracePt t="42534" x="7029450" y="2165350"/>
          <p14:tracePt t="42550" x="7010400" y="2190750"/>
          <p14:tracePt t="42567" x="6997700" y="2209800"/>
          <p14:tracePt t="42584" x="6985000" y="2222500"/>
          <p14:tracePt t="42616" x="6985000" y="2228850"/>
          <p14:tracePt t="42633" x="6972300" y="2254250"/>
          <p14:tracePt t="42650" x="6959600" y="2279650"/>
          <p14:tracePt t="42667" x="6946900" y="2298700"/>
          <p14:tracePt t="42687" x="6946900" y="2305050"/>
          <p14:tracePt t="42701" x="6946900" y="2317750"/>
          <p14:tracePt t="42717" x="6946900" y="2336800"/>
          <p14:tracePt t="42733" x="6946900" y="2387600"/>
          <p14:tracePt t="42750" x="6953250" y="2432050"/>
          <p14:tracePt t="42767" x="6978650" y="2508250"/>
          <p14:tracePt t="42783" x="7023100" y="2603500"/>
          <p14:tracePt t="42800" x="7080250" y="2686050"/>
          <p14:tracePt t="42817" x="7162800" y="2794000"/>
          <p14:tracePt t="42833" x="7289800" y="2901950"/>
          <p14:tracePt t="42850" x="7435850" y="2997200"/>
          <p14:tracePt t="42866" x="7607300" y="3098800"/>
          <p14:tracePt t="42883" x="7823200" y="3219450"/>
          <p14:tracePt t="42900" x="7937500" y="3276600"/>
          <p14:tracePt t="42917" x="8045450" y="3314700"/>
          <p14:tracePt t="42933" x="8108950" y="3333750"/>
          <p14:tracePt t="42950" x="8172450" y="3333750"/>
          <p14:tracePt t="42968" x="8210550" y="3333750"/>
          <p14:tracePt t="42984" x="8255000" y="3321050"/>
          <p14:tracePt t="43000" x="8299450" y="3289300"/>
          <p14:tracePt t="43017" x="8337550" y="3257550"/>
          <p14:tracePt t="43033" x="8382000" y="3213100"/>
          <p14:tracePt t="43050" x="8426450" y="3168650"/>
          <p14:tracePt t="43067" x="8489950" y="3086100"/>
          <p14:tracePt t="43084" x="8502650" y="3079750"/>
          <p14:tracePt t="43100" x="8547100" y="2997200"/>
          <p14:tracePt t="43117" x="8559800" y="2965450"/>
          <p14:tracePt t="43135" x="8559800" y="2952750"/>
          <p14:tracePt t="43150" x="8559800" y="2940050"/>
          <p14:tracePt t="43168" x="8559800" y="2921000"/>
          <p14:tracePt t="43186" x="8559800" y="2882900"/>
          <p14:tracePt t="43202" x="8553450" y="2844800"/>
          <p14:tracePt t="43218" x="8509000" y="2781300"/>
          <p14:tracePt t="43236" x="8464550" y="2743200"/>
          <p14:tracePt t="43251" x="8439150" y="2717800"/>
          <p14:tracePt t="43268" x="8432800" y="2717800"/>
          <p14:tracePt t="44190" x="8426450" y="2705100"/>
          <p14:tracePt t="44648" x="8413750" y="2686050"/>
          <p14:tracePt t="44656" x="8388350" y="2647950"/>
          <p14:tracePt t="44675" x="8356600" y="2590800"/>
          <p14:tracePt t="44688" x="8331200" y="2552700"/>
          <p14:tracePt t="44702" x="8242300" y="2476500"/>
          <p14:tracePt t="44718" x="8185150" y="2432050"/>
          <p14:tracePt t="44735" x="8121650" y="2400300"/>
          <p14:tracePt t="44751" x="8039100" y="2368550"/>
          <p14:tracePt t="44768" x="7969250" y="2355850"/>
          <p14:tracePt t="44785" x="7899400" y="2336800"/>
          <p14:tracePt t="44801" x="7829550" y="2317750"/>
          <p14:tracePt t="44818" x="7727950" y="2298700"/>
          <p14:tracePt t="44834" x="7639050" y="2292350"/>
          <p14:tracePt t="44851" x="7531100" y="2273300"/>
          <p14:tracePt t="44868" x="7467600" y="2266950"/>
          <p14:tracePt t="44885" x="7404100" y="2266950"/>
          <p14:tracePt t="44901" x="7296150" y="2266950"/>
          <p14:tracePt t="44918" x="7175500" y="2279650"/>
          <p14:tracePt t="44938" x="7023100" y="2317750"/>
          <p14:tracePt t="44956" x="6921500" y="2349500"/>
          <p14:tracePt t="44972" x="6870700" y="2381250"/>
          <p14:tracePt t="44988" x="6838950" y="2387600"/>
          <p14:tracePt t="45004" x="6794500" y="2406650"/>
          <p14:tracePt t="45022" x="6788150" y="2413000"/>
          <p14:tracePt t="45035" x="6775450" y="2419350"/>
          <p14:tracePt t="45051" x="6769100" y="2425700"/>
          <p14:tracePt t="45068" x="6756400" y="2444750"/>
          <p14:tracePt t="45084" x="6737350" y="2463800"/>
          <p14:tracePt t="45101" x="6705600" y="2520950"/>
          <p14:tracePt t="45118" x="6667500" y="2584450"/>
          <p14:tracePt t="45136" x="6616700" y="2635250"/>
          <p14:tracePt t="45156" x="6578600" y="2711450"/>
          <p14:tracePt t="45156" x="6559550" y="2736850"/>
          <p14:tracePt t="45177" x="6534150" y="2762250"/>
          <p14:tracePt t="45188" x="6521450" y="2794000"/>
          <p14:tracePt t="45206" x="6508750" y="2800350"/>
          <p14:tracePt t="45237" x="6508750" y="2806700"/>
          <p14:tracePt t="45319" x="6502400" y="2806700"/>
          <p14:tracePt t="45328" x="6489700" y="2806700"/>
          <p14:tracePt t="45338" x="6477000" y="2813050"/>
          <p14:tracePt t="45354" x="6470650" y="2813050"/>
          <p14:tracePt t="45370" x="6464300" y="2813050"/>
          <p14:tracePt t="45387" x="6451600" y="2813050"/>
          <p14:tracePt t="45403" x="6419850" y="2819400"/>
          <p14:tracePt t="45423" x="6407150" y="2832100"/>
          <p14:tracePt t="45440" x="6388100" y="2844800"/>
          <p14:tracePt t="45455" x="6369050" y="2851150"/>
          <p14:tracePt t="45472" x="6362700" y="2863850"/>
          <p14:tracePt t="45489" x="6356350" y="2876550"/>
          <p14:tracePt t="45504" x="6350000" y="2889250"/>
          <p14:tracePt t="45520" x="6337300" y="2921000"/>
          <p14:tracePt t="45537" x="6318250" y="2952750"/>
          <p14:tracePt t="45553" x="6305550" y="2971800"/>
          <p14:tracePt t="45570" x="6305550" y="2984500"/>
          <p14:tracePt t="45587" x="6292850" y="2997200"/>
          <p14:tracePt t="45604" x="6286500" y="3022600"/>
          <p14:tracePt t="45620" x="6280150" y="3060700"/>
          <p14:tracePt t="45636" x="6267450" y="3092450"/>
          <p14:tracePt t="45652" x="6267450" y="3143250"/>
          <p14:tracePt t="45669" x="6267450" y="3213100"/>
          <p14:tracePt t="45689" x="6273800" y="3302000"/>
          <p14:tracePt t="45704" x="6324600" y="3435350"/>
          <p14:tracePt t="45719" x="6419850" y="3632200"/>
          <p14:tracePt t="45736" x="6553200" y="3790950"/>
          <p14:tracePt t="45752" x="6699250" y="3924300"/>
          <p14:tracePt t="45769" x="6858000" y="4025900"/>
          <p14:tracePt t="45786" x="7023100" y="4108450"/>
          <p14:tracePt t="45802" x="7188200" y="4184650"/>
          <p14:tracePt t="45819" x="7308850" y="4216400"/>
          <p14:tracePt t="45836" x="7442200" y="4222750"/>
          <p14:tracePt t="45852" x="7670800" y="4235450"/>
          <p14:tracePt t="45870" x="7759700" y="4235450"/>
          <p14:tracePt t="45884" x="7956550" y="4235450"/>
          <p14:tracePt t="45901" x="8159750" y="4203700"/>
          <p14:tracePt t="45918" x="8540750" y="4070350"/>
          <p14:tracePt t="45934" x="8724900" y="4006850"/>
          <p14:tracePt t="45952" x="8902700" y="3892550"/>
          <p14:tracePt t="45969" x="9023350" y="3790950"/>
          <p14:tracePt t="45985" x="9067800" y="3752850"/>
          <p14:tracePt t="46002" x="9074150" y="3676650"/>
          <p14:tracePt t="46018" x="9074150" y="3625850"/>
          <p14:tracePt t="46035" x="9074150" y="3562350"/>
          <p14:tracePt t="46051" x="9074150" y="3473450"/>
          <p14:tracePt t="46068" x="9055100" y="3403600"/>
          <p14:tracePt t="46085" x="9017000" y="3321050"/>
          <p14:tracePt t="46101" x="8947150" y="3244850"/>
          <p14:tracePt t="46118" x="8909050" y="3181350"/>
          <p14:tracePt t="46134" x="8877300" y="3149600"/>
          <p14:tracePt t="46151" x="8839200" y="3105150"/>
          <p14:tracePt t="46168" x="8788400" y="3060700"/>
          <p14:tracePt t="46186" x="8737600" y="3016250"/>
          <p14:tracePt t="46202" x="8661400" y="2965450"/>
          <p14:tracePt t="46219" x="8578850" y="2927350"/>
          <p14:tracePt t="46235" x="8483600" y="2870200"/>
          <p14:tracePt t="46251" x="8369300" y="2813050"/>
          <p14:tracePt t="46268" x="8204200" y="2774950"/>
          <p14:tracePt t="46285" x="8051800" y="2724150"/>
          <p14:tracePt t="46301" x="7804150" y="2660650"/>
          <p14:tracePt t="46318" x="7632700" y="2641600"/>
          <p14:tracePt t="46334" x="7512050" y="2641600"/>
          <p14:tracePt t="46351" x="7340600" y="2635250"/>
          <p14:tracePt t="46367" x="7169150" y="2635250"/>
          <p14:tracePt t="46384" x="7010400" y="2635250"/>
          <p14:tracePt t="46401" x="6902450" y="2635250"/>
          <p14:tracePt t="46418" x="6845300" y="2641600"/>
          <p14:tracePt t="46435" x="6826250" y="2647950"/>
          <p14:tracePt t="46452" x="6813550" y="2654300"/>
          <p14:tracePt t="46469" x="6788150" y="2673350"/>
          <p14:tracePt t="46485" x="6762750" y="2724150"/>
          <p14:tracePt t="46503" x="6750050" y="2749550"/>
          <p14:tracePt t="46518" x="6737350" y="2794000"/>
          <p14:tracePt t="46535" x="6731000" y="2825750"/>
          <p14:tracePt t="46551" x="6718300" y="2876550"/>
          <p14:tracePt t="46568" x="6699250" y="2952750"/>
          <p14:tracePt t="46585" x="6692900" y="2990850"/>
          <p14:tracePt t="46601" x="6686550" y="3028950"/>
          <p14:tracePt t="46618" x="6686550" y="3067050"/>
          <p14:tracePt t="46635" x="6680200" y="3086100"/>
          <p14:tracePt t="46651" x="6680200" y="3117850"/>
          <p14:tracePt t="46668" x="6680200" y="3149600"/>
          <p14:tracePt t="46668" x="6680200" y="3168650"/>
          <p14:tracePt t="46688" x="6686550" y="3219450"/>
          <p14:tracePt t="46703" x="6711950" y="3263900"/>
          <p14:tracePt t="46718" x="6711950" y="3282950"/>
          <p14:tracePt t="46735" x="6731000" y="3327400"/>
          <p14:tracePt t="46752" x="6762750" y="3371850"/>
          <p14:tracePt t="46768" x="6813550" y="3416300"/>
          <p14:tracePt t="46785" x="6826250" y="3448050"/>
          <p14:tracePt t="46801" x="6864350" y="3492500"/>
          <p14:tracePt t="46818" x="6934200" y="3543300"/>
          <p14:tracePt t="46835" x="7016750" y="3581400"/>
          <p14:tracePt t="46851" x="7112000" y="3600450"/>
          <p14:tracePt t="46868" x="7213600" y="3625850"/>
          <p14:tracePt t="46884" x="7321550" y="3632200"/>
          <p14:tracePt t="46901" x="7505700" y="3657600"/>
          <p14:tracePt t="46918" x="7645400" y="3657600"/>
          <p14:tracePt t="46934" x="7772400" y="3657600"/>
          <p14:tracePt t="46951" x="7912100" y="3657600"/>
          <p14:tracePt t="46968" x="8026400" y="3657600"/>
          <p14:tracePt t="46985" x="8147050" y="3657600"/>
          <p14:tracePt t="47001" x="8235950" y="3625850"/>
          <p14:tracePt t="47019" x="8305800" y="3600450"/>
          <p14:tracePt t="47035" x="8388350" y="3575050"/>
          <p14:tracePt t="47052" x="8470900" y="3517900"/>
          <p14:tracePt t="47068" x="8509000" y="3492500"/>
          <p14:tracePt t="47084" x="8534400" y="3479800"/>
          <p14:tracePt t="47102" x="8559800" y="3460750"/>
          <p14:tracePt t="47118" x="8566150" y="3441700"/>
          <p14:tracePt t="47135" x="8566150" y="3422650"/>
          <p14:tracePt t="47151" x="8585200" y="3390900"/>
          <p14:tracePt t="47168" x="8585200" y="3378200"/>
          <p14:tracePt t="47188" x="8591550" y="3352800"/>
          <p14:tracePt t="47203" x="8597900" y="3314700"/>
          <p14:tracePt t="47219" x="8597900" y="3282950"/>
          <p14:tracePt t="47235" x="8597900" y="3257550"/>
          <p14:tracePt t="47253" x="8597900" y="3238500"/>
          <p14:tracePt t="47268" x="8597900" y="3225800"/>
          <p14:tracePt t="47302" x="8604250" y="3219450"/>
          <p14:tracePt t="47913" x="8629650" y="3206750"/>
          <p14:tracePt t="47921" x="8642350" y="3200400"/>
          <p14:tracePt t="47928" x="8667750" y="3187700"/>
          <p14:tracePt t="47936" x="8705850" y="3162300"/>
          <p14:tracePt t="47953" x="8750300" y="3136900"/>
          <p14:tracePt t="47969" x="8794750" y="3105150"/>
          <p14:tracePt t="47984" x="8807450" y="3067050"/>
          <p14:tracePt t="48002" x="8813800" y="3016250"/>
          <p14:tracePt t="48019" x="8813800" y="2971800"/>
          <p14:tracePt t="48035" x="8807450" y="2870200"/>
          <p14:tracePt t="48052" x="8775700" y="2768600"/>
          <p14:tracePt t="48068" x="8724900" y="2686050"/>
          <p14:tracePt t="48085" x="8648700" y="2578100"/>
          <p14:tracePt t="48101" x="8496300" y="2457450"/>
          <p14:tracePt t="48118" x="8318500" y="2406650"/>
          <p14:tracePt t="48134" x="8128000" y="2343150"/>
          <p14:tracePt t="48151" x="7931150" y="2317750"/>
          <p14:tracePt t="48168" x="7702550" y="2305050"/>
          <p14:tracePt t="48186" x="7480300" y="2305050"/>
          <p14:tracePt t="48202" x="7258050" y="2305050"/>
          <p14:tracePt t="48218" x="6991350" y="2330450"/>
          <p14:tracePt t="48236" x="6724650" y="2298700"/>
          <p14:tracePt t="48252" x="6527800" y="2349500"/>
          <p14:tracePt t="48268" x="6362700" y="2432050"/>
          <p14:tracePt t="48285" x="6210300" y="2546350"/>
          <p14:tracePt t="48302" x="6026150" y="2711450"/>
          <p14:tracePt t="48318" x="5937250" y="2825750"/>
          <p14:tracePt t="48334" x="5873750" y="2971800"/>
          <p14:tracePt t="48351" x="5861050" y="3130550"/>
          <p14:tracePt t="48368" x="5873750" y="3289300"/>
          <p14:tracePt t="48385" x="6013450" y="3467100"/>
          <p14:tracePt t="48401" x="6242050" y="3625850"/>
          <p14:tracePt t="48418" x="6534150" y="3733800"/>
          <p14:tracePt t="48435" x="6864350" y="3790950"/>
          <p14:tracePt t="48453" x="7181850" y="3810000"/>
          <p14:tracePt t="48468" x="7620000" y="3810000"/>
          <p14:tracePt t="48487" x="7842250" y="3790950"/>
          <p14:tracePt t="48502" x="7988300" y="3727450"/>
          <p14:tracePt t="48519" x="8102600" y="3670300"/>
          <p14:tracePt t="48536" x="8153400" y="3606800"/>
          <p14:tracePt t="48552" x="8166100" y="3536950"/>
          <p14:tracePt t="48568" x="8166100" y="3473450"/>
          <p14:tracePt t="48585" x="8166100" y="3429000"/>
          <p14:tracePt t="48601" x="8166100" y="3397250"/>
          <p14:tracePt t="48618" x="8166100" y="3378200"/>
          <p14:tracePt t="48635" x="8166100" y="3359150"/>
          <p14:tracePt t="48652" x="8159750" y="3359150"/>
          <p14:tracePt t="48685" x="8153400" y="3352800"/>
          <p14:tracePt t="48702" x="8153400" y="3346450"/>
          <p14:tracePt t="48719" x="8153400" y="3340100"/>
          <p14:tracePt t="49585" x="8159750" y="3340100"/>
          <p14:tracePt t="49626" x="8166100" y="3359150"/>
          <p14:tracePt t="49632" x="8172450" y="3365500"/>
          <p14:tracePt t="49641" x="8185150" y="3378200"/>
          <p14:tracePt t="49653" x="8191500" y="3390900"/>
          <p14:tracePt t="49669" x="8210550" y="3416300"/>
          <p14:tracePt t="49669" x="8216900" y="3422650"/>
          <p14:tracePt t="49688" x="8223250" y="3448050"/>
          <p14:tracePt t="49703" x="8235950" y="3486150"/>
          <p14:tracePt t="49718" x="8293100" y="3575050"/>
          <p14:tracePt t="49735" x="8337550" y="3657600"/>
          <p14:tracePt t="49753" x="8394700" y="3752850"/>
          <p14:tracePt t="49768" x="8426450" y="3816350"/>
          <p14:tracePt t="49785" x="8439150" y="3886200"/>
          <p14:tracePt t="49802" x="8451850" y="3943350"/>
          <p14:tracePt t="49818" x="8464550" y="4013200"/>
          <p14:tracePt t="49835" x="8477250" y="4044950"/>
          <p14:tracePt t="49851" x="8483600" y="4064000"/>
          <p14:tracePt t="49868" x="8483600" y="4083050"/>
          <p14:tracePt t="49885" x="8483600" y="4095750"/>
          <p14:tracePt t="49902" x="8477250" y="4127500"/>
          <p14:tracePt t="49918" x="8464550" y="4171950"/>
          <p14:tracePt t="49935" x="8451850" y="4210050"/>
          <p14:tracePt t="49952" x="8439150" y="4229100"/>
          <p14:tracePt t="49968" x="8432800" y="4254500"/>
          <p14:tracePt t="49985" x="8407400" y="4286250"/>
          <p14:tracePt t="50001" x="8382000" y="4318000"/>
          <p14:tracePt t="50018" x="8362950" y="4343400"/>
          <p14:tracePt t="50035" x="8350250" y="4368800"/>
          <p14:tracePt t="50051" x="8337550" y="4375150"/>
          <p14:tracePt t="50068" x="8299450" y="4387850"/>
          <p14:tracePt t="50086" x="8267700" y="4400550"/>
          <p14:tracePt t="50104" x="8229600" y="4406900"/>
          <p14:tracePt t="50121" x="8210550" y="4406900"/>
          <p14:tracePt t="50140" x="8197850" y="4406900"/>
          <p14:tracePt t="50156" x="8185150" y="4406900"/>
          <p14:tracePt t="50169" x="8147050" y="4406900"/>
          <p14:tracePt t="50186" x="8102600" y="4406900"/>
          <p14:tracePt t="50203" x="8077200" y="4406900"/>
          <p14:tracePt t="50221" x="8070850" y="4406900"/>
          <p14:tracePt t="50236" x="8058150" y="4406900"/>
          <p14:tracePt t="50272" x="8032750" y="4406900"/>
          <p14:tracePt t="50286" x="8020050" y="4406900"/>
          <p14:tracePt t="50304" x="8007350" y="4406900"/>
          <p14:tracePt t="50336" x="8001000" y="4406900"/>
          <p14:tracePt t="50353" x="7981950" y="4406900"/>
          <p14:tracePt t="50386" x="7975600" y="4406900"/>
          <p14:tracePt t="50403" x="7956550" y="4406900"/>
          <p14:tracePt t="50420" x="7937500" y="4406900"/>
          <p14:tracePt t="50454" x="7931150" y="4406900"/>
          <p14:tracePt t="50520" x="7924800" y="4400550"/>
          <p14:tracePt t="50528" x="7912100" y="4400550"/>
          <p14:tracePt t="50537" x="7899400" y="4400550"/>
          <p14:tracePt t="50552" x="7886700" y="4400550"/>
          <p14:tracePt t="50569" x="7880350" y="4400550"/>
          <p14:tracePt t="50585" x="7867650" y="4400550"/>
          <p14:tracePt t="50602" x="7861300" y="4400550"/>
          <p14:tracePt t="50619" x="7829550" y="4400550"/>
          <p14:tracePt t="50636" x="7816850" y="4406900"/>
          <p14:tracePt t="50652" x="7804150" y="4419600"/>
          <p14:tracePt t="50669" x="7791450" y="4425950"/>
          <p14:tracePt t="50689" x="7778750" y="4432300"/>
          <p14:tracePt t="50703" x="7772400" y="4432300"/>
          <p14:tracePt t="50721" x="7766050" y="4432300"/>
          <p14:tracePt t="50887" x="7759700" y="4432300"/>
          <p14:tracePt t="50895" x="7759700" y="4419600"/>
          <p14:tracePt t="50903" x="7747000" y="4406900"/>
          <p14:tracePt t="50918" x="7727950" y="4356100"/>
          <p14:tracePt t="50936" x="7715250" y="4343400"/>
          <p14:tracePt t="50969" x="7708900" y="4337050"/>
          <p14:tracePt t="51040" x="7708900" y="4343400"/>
          <p14:tracePt t="51265" x="7708900" y="4381500"/>
          <p14:tracePt t="51272" x="7708900" y="4387850"/>
          <p14:tracePt t="51285" x="7708900" y="4406900"/>
          <p14:tracePt t="51302" x="7715250" y="4419600"/>
          <p14:tracePt t="51319" x="7715250" y="4425950"/>
          <p14:tracePt t="53989" x="7721600" y="4425950"/>
          <p14:tracePt t="54025" x="7747000" y="4425950"/>
          <p14:tracePt t="54032" x="7804150" y="4419600"/>
          <p14:tracePt t="54040" x="7848600" y="4400550"/>
          <p14:tracePt t="54052" x="8001000" y="4375150"/>
          <p14:tracePt t="54069" x="8147050" y="4349750"/>
          <p14:tracePt t="54086" x="8280400" y="4318000"/>
          <p14:tracePt t="54102" x="8464550" y="4286250"/>
          <p14:tracePt t="54121" x="8509000" y="4279900"/>
          <p14:tracePt t="54136" x="8674100" y="4248150"/>
          <p14:tracePt t="54152" x="8769350" y="4248150"/>
          <p14:tracePt t="54169" x="8877300" y="4248150"/>
          <p14:tracePt t="54188" x="9004300" y="4248150"/>
          <p14:tracePt t="54203" x="9124950" y="4248150"/>
          <p14:tracePt t="54219" x="9220200" y="4248150"/>
          <p14:tracePt t="54237" x="9309100" y="4248150"/>
          <p14:tracePt t="54253" x="9359900" y="4248150"/>
          <p14:tracePt t="54269" x="9404350" y="4248150"/>
          <p14:tracePt t="54285" x="9448800" y="4248150"/>
          <p14:tracePt t="54303" x="9531350" y="4241800"/>
          <p14:tracePt t="54319" x="9677400" y="4241800"/>
          <p14:tracePt t="54336" x="9779000" y="4241800"/>
          <p14:tracePt t="54352" x="9893300" y="4241800"/>
          <p14:tracePt t="54368" x="9982200" y="4235450"/>
          <p14:tracePt t="54385" x="10001250" y="4229100"/>
          <p14:tracePt t="54419" x="10007600" y="4229100"/>
          <p14:tracePt t="54522" x="10007600" y="4248150"/>
          <p14:tracePt t="54546" x="10007600" y="4254500"/>
          <p14:tracePt t="54552" x="10026650" y="4279900"/>
          <p14:tracePt t="54562" x="10045700" y="4311650"/>
          <p14:tracePt t="54570" x="10115550" y="4349750"/>
          <p14:tracePt t="54587" x="10229850" y="4406900"/>
          <p14:tracePt t="54603" x="10350500" y="4457700"/>
          <p14:tracePt t="54619" x="10502900" y="4483100"/>
          <p14:tracePt t="54637" x="10661650" y="4489450"/>
          <p14:tracePt t="54653" x="10775950" y="4489450"/>
          <p14:tracePt t="54670" x="10845800" y="4489450"/>
          <p14:tracePt t="54670" x="10858500" y="4489450"/>
          <p14:tracePt t="54692" x="10896600" y="4476750"/>
          <p14:tracePt t="54705" x="10896600" y="4432300"/>
          <p14:tracePt t="54720" x="10896600" y="4394200"/>
          <p14:tracePt t="54736" x="10896600" y="4337050"/>
          <p14:tracePt t="54753" x="10883900" y="4254500"/>
          <p14:tracePt t="54770" x="10826750" y="4140200"/>
          <p14:tracePt t="54785" x="10750550" y="4025900"/>
          <p14:tracePt t="54802" x="10680700" y="3937000"/>
          <p14:tracePt t="54819" x="10572750" y="3848100"/>
          <p14:tracePt t="54836" x="10502900" y="3803650"/>
          <p14:tracePt t="54852" x="10407650" y="3765550"/>
          <p14:tracePt t="54869" x="10287000" y="3740150"/>
          <p14:tracePt t="54885" x="10179050" y="3740150"/>
          <p14:tracePt t="54901" x="10064750" y="3740150"/>
          <p14:tracePt t="54918" x="9944100" y="3740150"/>
          <p14:tracePt t="54935" x="9918700" y="3746500"/>
          <p14:tracePt t="54953" x="9867900" y="3765550"/>
          <p14:tracePt t="54969" x="9848850" y="3778250"/>
          <p14:tracePt t="54986" x="9836150" y="3790950"/>
          <p14:tracePt t="55003" x="9804400" y="3822700"/>
          <p14:tracePt t="55019" x="9791700" y="3841750"/>
          <p14:tracePt t="55035" x="9779000" y="3898900"/>
          <p14:tracePt t="55052" x="9766300" y="3949700"/>
          <p14:tracePt t="55069" x="9766300" y="4006850"/>
          <p14:tracePt t="55086" x="9766300" y="4044950"/>
          <p14:tracePt t="55102" x="9766300" y="4064000"/>
          <p14:tracePt t="55119" x="9766300" y="4076700"/>
          <p14:tracePt t="55135" x="9779000" y="4083050"/>
          <p14:tracePt t="55152" x="9798050" y="4095750"/>
          <p14:tracePt t="55169" x="9848850" y="4102100"/>
          <p14:tracePt t="55187" x="9925050" y="4102100"/>
          <p14:tracePt t="55202" x="10007600" y="4102100"/>
          <p14:tracePt t="55219" x="10096500" y="4102100"/>
          <p14:tracePt t="55236" x="10179050" y="4102100"/>
          <p14:tracePt t="55252" x="10223500" y="4102100"/>
          <p14:tracePt t="55268" x="10248900" y="4102100"/>
          <p14:tracePt t="58819" x="10229850" y="4102100"/>
          <p14:tracePt t="59682" x="10210800" y="4108450"/>
          <p14:tracePt t="59691" x="10198100" y="4108450"/>
          <p14:tracePt t="59704" x="10166350" y="4108450"/>
          <p14:tracePt t="59722" x="10102850" y="4108450"/>
          <p14:tracePt t="59739" x="10045700" y="4108450"/>
          <p14:tracePt t="59754" x="9963150" y="4108450"/>
          <p14:tracePt t="59771" x="9842500" y="4083050"/>
          <p14:tracePt t="59788" x="9772650" y="4083050"/>
          <p14:tracePt t="59803" x="9715500" y="4076700"/>
          <p14:tracePt t="59819" x="9658350" y="4070350"/>
          <p14:tracePt t="59836" x="9620250" y="4070350"/>
          <p14:tracePt t="59854" x="9594850" y="4070350"/>
          <p14:tracePt t="59869" x="9569450" y="4070350"/>
          <p14:tracePt t="59885" x="9537700" y="4070350"/>
          <p14:tracePt t="59902" x="9518650" y="4070350"/>
          <p14:tracePt t="59918" x="9486900" y="4070350"/>
          <p14:tracePt t="59935" x="9442450" y="4089400"/>
          <p14:tracePt t="59954" x="9340850" y="4121150"/>
          <p14:tracePt t="59970" x="9226550" y="4159250"/>
          <p14:tracePt t="59986" x="9144000" y="4191000"/>
          <p14:tracePt t="60002" x="9080500" y="4216400"/>
          <p14:tracePt t="60019" x="8985250" y="4241800"/>
          <p14:tracePt t="60036" x="8890000" y="4279900"/>
          <p14:tracePt t="60052" x="8756650" y="4349750"/>
          <p14:tracePt t="60068" x="8591550" y="4419600"/>
          <p14:tracePt t="60086" x="8439150" y="4476750"/>
          <p14:tracePt t="60102" x="8299450" y="4533900"/>
          <p14:tracePt t="60119" x="8191500" y="4578350"/>
          <p14:tracePt t="60136" x="8115300" y="4603750"/>
          <p14:tracePt t="60152" x="8039100" y="4654550"/>
          <p14:tracePt t="60169" x="8001000" y="4692650"/>
          <p14:tracePt t="60188" x="7937500" y="4737100"/>
          <p14:tracePt t="60203" x="7905750" y="4756150"/>
          <p14:tracePt t="60218" x="7861300" y="4781550"/>
          <p14:tracePt t="60236" x="7835900" y="4806950"/>
          <p14:tracePt t="60252" x="7785100" y="4857750"/>
          <p14:tracePt t="60269" x="7721600" y="4889500"/>
          <p14:tracePt t="60286" x="7677150" y="4933950"/>
          <p14:tracePt t="60302" x="7645400" y="4978400"/>
          <p14:tracePt t="60319" x="7613650" y="5016500"/>
          <p14:tracePt t="60336" x="7594600" y="5035550"/>
          <p14:tracePt t="60352" x="7588250" y="5035550"/>
          <p14:tracePt t="60385" x="7581900" y="5035550"/>
          <p14:tracePt t="60490" x="7569200" y="5035550"/>
          <p14:tracePt t="60498" x="7556500" y="5035550"/>
          <p14:tracePt t="60506" x="7505700" y="5022850"/>
          <p14:tracePt t="60522" x="7404100" y="4978400"/>
          <p14:tracePt t="60540" x="7296150" y="4921250"/>
          <p14:tracePt t="60555" x="7194550" y="4870450"/>
          <p14:tracePt t="60571" x="7105650" y="4845050"/>
          <p14:tracePt t="60589" x="7023100" y="4819650"/>
          <p14:tracePt t="60604" x="6972300" y="4800600"/>
          <p14:tracePt t="60621" x="6921500" y="4787900"/>
          <p14:tracePt t="60638" x="6877050" y="4781550"/>
          <p14:tracePt t="60655" x="6800850" y="4775200"/>
          <p14:tracePt t="60655" x="6743700" y="4775200"/>
          <p14:tracePt t="60676" x="6699250" y="4775200"/>
          <p14:tracePt t="60688" x="6540500" y="4775200"/>
          <p14:tracePt t="60706" x="6445250" y="4775200"/>
          <p14:tracePt t="60723" x="6350000" y="4775200"/>
          <p14:tracePt t="60739" x="6248400" y="4794250"/>
          <p14:tracePt t="60755" x="6159500" y="4826000"/>
          <p14:tracePt t="60772" x="6089650" y="4845050"/>
          <p14:tracePt t="60788" x="6045200" y="4864100"/>
          <p14:tracePt t="60805" x="6019800" y="4889500"/>
          <p14:tracePt t="60821" x="6000750" y="4902200"/>
          <p14:tracePt t="60837" x="5975350" y="4933950"/>
          <p14:tracePt t="60855" x="5956300" y="4959350"/>
          <p14:tracePt t="60872" x="5943600" y="5003800"/>
          <p14:tracePt t="60888" x="5937250" y="5041900"/>
          <p14:tracePt t="60902" x="5937250" y="5080000"/>
          <p14:tracePt t="60919" x="5937250" y="5118100"/>
          <p14:tracePt t="60935" x="5937250" y="5156200"/>
          <p14:tracePt t="60954" x="5962650" y="5238750"/>
          <p14:tracePt t="60969" x="6007100" y="5302250"/>
          <p14:tracePt t="60987" x="6057900" y="5365750"/>
          <p14:tracePt t="61004" x="6115050" y="5410200"/>
          <p14:tracePt t="61020" x="6178550" y="5461000"/>
          <p14:tracePt t="61037" x="6242050" y="5492750"/>
          <p14:tracePt t="61053" x="6330950" y="5518150"/>
          <p14:tracePt t="61070" x="6477000" y="5568950"/>
          <p14:tracePt t="61087" x="6610350" y="5626100"/>
          <p14:tracePt t="61103" x="6769100" y="5651500"/>
          <p14:tracePt t="61120" x="6959600" y="5664200"/>
          <p14:tracePt t="61137" x="7213600" y="5670550"/>
          <p14:tracePt t="61153" x="7372350" y="5670550"/>
          <p14:tracePt t="61170" x="7562850" y="5670550"/>
          <p14:tracePt t="61189" x="7708900" y="5670550"/>
          <p14:tracePt t="61205" x="7886700" y="5670550"/>
          <p14:tracePt t="61221" x="8077200" y="5676900"/>
          <p14:tracePt t="61238" x="8248650" y="5702300"/>
          <p14:tracePt t="61253" x="8432800" y="5746750"/>
          <p14:tracePt t="61270" x="8572500" y="5791200"/>
          <p14:tracePt t="61287" x="8705850" y="5816600"/>
          <p14:tracePt t="61303" x="8807450" y="5848350"/>
          <p14:tracePt t="61320" x="8947150" y="5892800"/>
          <p14:tracePt t="61337" x="9036050" y="5911850"/>
          <p14:tracePt t="61354" x="9144000" y="5930900"/>
          <p14:tracePt t="61370" x="9251950" y="5937250"/>
          <p14:tracePt t="61387" x="9340850" y="5956300"/>
          <p14:tracePt t="61403" x="9429750" y="5962650"/>
          <p14:tracePt t="61420" x="9493250" y="5962650"/>
          <p14:tracePt t="61438" x="9525000" y="5962650"/>
          <p14:tracePt t="61454" x="9569450" y="5956300"/>
          <p14:tracePt t="61470" x="9613900" y="5930900"/>
          <p14:tracePt t="61485" x="9652000" y="5911850"/>
          <p14:tracePt t="61502" x="9683750" y="5892800"/>
          <p14:tracePt t="61519" x="9721850" y="5867400"/>
          <p14:tracePt t="61535" x="9804400" y="5829300"/>
          <p14:tracePt t="61552" x="9956800" y="5734050"/>
          <p14:tracePt t="61570" x="10077450" y="5676900"/>
          <p14:tracePt t="61586" x="10198100" y="5600700"/>
          <p14:tracePt t="61602" x="10267950" y="5568950"/>
          <p14:tracePt t="61619" x="10331450" y="5530850"/>
          <p14:tracePt t="61635" x="10356850" y="5505450"/>
          <p14:tracePt t="61653" x="10363200" y="5499100"/>
          <p14:tracePt t="61669" x="10363200" y="5486400"/>
          <p14:tracePt t="61688" x="10369550" y="5467350"/>
          <p14:tracePt t="61703" x="10382250" y="5416550"/>
          <p14:tracePt t="61719" x="10382250" y="5378450"/>
          <p14:tracePt t="61736" x="10382250" y="5289550"/>
          <p14:tracePt t="61754" x="10375900" y="5219700"/>
          <p14:tracePt t="61769" x="10344150" y="5149850"/>
          <p14:tracePt t="61786" x="10293350" y="5092700"/>
          <p14:tracePt t="61803" x="10242550" y="5035550"/>
          <p14:tracePt t="61819" x="10166350" y="4965700"/>
          <p14:tracePt t="61835" x="10052050" y="4889500"/>
          <p14:tracePt t="61852" x="9918700" y="4806950"/>
          <p14:tracePt t="61869" x="9779000" y="4749800"/>
          <p14:tracePt t="61886" x="9594850" y="4686300"/>
          <p14:tracePt t="61902" x="9315450" y="4629150"/>
          <p14:tracePt t="61919" x="8991600" y="4584700"/>
          <p14:tracePt t="61936" x="8623300" y="4584700"/>
          <p14:tracePt t="61953" x="8185150" y="4572000"/>
          <p14:tracePt t="61970" x="7829550" y="4565650"/>
          <p14:tracePt t="61987" x="7556500" y="4552950"/>
          <p14:tracePt t="62002" x="7296150" y="4552950"/>
          <p14:tracePt t="62019" x="7080250" y="4552950"/>
          <p14:tracePt t="62037" x="6896100" y="4552950"/>
          <p14:tracePt t="62052" x="6756400" y="4572000"/>
          <p14:tracePt t="62068" x="6654800" y="4591050"/>
          <p14:tracePt t="62086" x="6553200" y="4635500"/>
          <p14:tracePt t="62102" x="6451600" y="4667250"/>
          <p14:tracePt t="62119" x="6350000" y="4705350"/>
          <p14:tracePt t="62135" x="6254750" y="4749800"/>
          <p14:tracePt t="62152" x="6115050" y="4845050"/>
          <p14:tracePt t="62169" x="6019800" y="4908550"/>
          <p14:tracePt t="62188" x="5962650" y="4959350"/>
          <p14:tracePt t="62203" x="5886450" y="5010150"/>
          <p14:tracePt t="62219" x="5829300" y="5067300"/>
          <p14:tracePt t="62236" x="5803900" y="5105400"/>
          <p14:tracePt t="62252" x="5784850" y="5168900"/>
          <p14:tracePt t="62270" x="5765800" y="5257800"/>
          <p14:tracePt t="62286" x="5765800" y="5346700"/>
          <p14:tracePt t="62302" x="5765800" y="5441950"/>
          <p14:tracePt t="62319" x="5772150" y="5518150"/>
          <p14:tracePt t="62336" x="5803900" y="5581650"/>
          <p14:tracePt t="62353" x="5880100" y="5695950"/>
          <p14:tracePt t="62369" x="5911850" y="5734050"/>
          <p14:tracePt t="62386" x="6026150" y="5816600"/>
          <p14:tracePt t="62403" x="6146800" y="5842000"/>
          <p14:tracePt t="62419" x="6273800" y="5848350"/>
          <p14:tracePt t="62436" x="6464300" y="5861050"/>
          <p14:tracePt t="62453" x="6654800" y="5861050"/>
          <p14:tracePt t="62469" x="6864350" y="5861050"/>
          <p14:tracePt t="62486" x="7092950" y="5861050"/>
          <p14:tracePt t="62503" x="7327900" y="5861050"/>
          <p14:tracePt t="62519" x="7588250" y="5861050"/>
          <p14:tracePt t="62537" x="7797800" y="5861050"/>
          <p14:tracePt t="62553" x="8007350" y="5861050"/>
          <p14:tracePt t="62569" x="8280400" y="5861050"/>
          <p14:tracePt t="62585" x="8445500" y="5861050"/>
          <p14:tracePt t="62602" x="8616950" y="5848350"/>
          <p14:tracePt t="62619" x="8801100" y="5797550"/>
          <p14:tracePt t="62636" x="8978900" y="5734050"/>
          <p14:tracePt t="62652" x="9194800" y="5676900"/>
          <p14:tracePt t="62669" x="9429750" y="5651500"/>
          <p14:tracePt t="62689" x="9798050" y="5607050"/>
          <p14:tracePt t="62704" x="10134600" y="5581650"/>
          <p14:tracePt t="62720" x="10356850" y="5568950"/>
          <p14:tracePt t="62736" x="10560050" y="5537200"/>
          <p14:tracePt t="62752" x="10744200" y="5499100"/>
          <p14:tracePt t="62769" x="10801350" y="5473700"/>
          <p14:tracePt t="62786" x="10826750" y="5441950"/>
          <p14:tracePt t="62803" x="10833100" y="5429250"/>
          <p14:tracePt t="62819" x="10839450" y="5410200"/>
          <p14:tracePt t="62836" x="10839450" y="5391150"/>
          <p14:tracePt t="62853" x="10839450" y="5353050"/>
          <p14:tracePt t="62869" x="10839450" y="5308600"/>
          <p14:tracePt t="62885" x="10826750" y="5276850"/>
          <p14:tracePt t="62902" x="10795000" y="5219700"/>
          <p14:tracePt t="62919" x="10763250" y="5175250"/>
          <p14:tracePt t="62935" x="10655300" y="5105400"/>
          <p14:tracePt t="62955" x="10534650" y="5060950"/>
          <p14:tracePt t="62970" x="10388600" y="5010150"/>
          <p14:tracePt t="62986" x="10217150" y="4959350"/>
          <p14:tracePt t="63003" x="9950450" y="4908550"/>
          <p14:tracePt t="63020" x="9556750" y="4838700"/>
          <p14:tracePt t="63035" x="8953500" y="4756150"/>
          <p14:tracePt t="63053" x="8420100" y="4699000"/>
          <p14:tracePt t="63069" x="7924800" y="4648200"/>
          <p14:tracePt t="63086" x="7537450" y="4603750"/>
          <p14:tracePt t="63102" x="7302500" y="4603750"/>
          <p14:tracePt t="63119" x="7112000" y="4584700"/>
          <p14:tracePt t="63136" x="7004050" y="4578350"/>
          <p14:tracePt t="63152" x="6959600" y="4578350"/>
          <p14:tracePt t="63169" x="6940550" y="4578350"/>
          <p14:tracePt t="63187" x="6908800" y="4603750"/>
          <p14:tracePt t="63204" x="6858000" y="4629150"/>
          <p14:tracePt t="63219" x="6788150" y="4679950"/>
          <p14:tracePt t="63236" x="6718300" y="4724400"/>
          <p14:tracePt t="63252" x="6667500" y="4768850"/>
          <p14:tracePt t="63269" x="6629400" y="4813300"/>
          <p14:tracePt t="63286" x="6610350" y="4851400"/>
          <p14:tracePt t="63302" x="6591300" y="4902200"/>
          <p14:tracePt t="63319" x="6565900" y="4940300"/>
          <p14:tracePt t="63336" x="6540500" y="4984750"/>
          <p14:tracePt t="63352" x="6515100" y="5073650"/>
          <p14:tracePt t="63369" x="6508750" y="5130800"/>
          <p14:tracePt t="63386" x="6508750" y="5187950"/>
          <p14:tracePt t="63403" x="6508750" y="5245100"/>
          <p14:tracePt t="63419" x="6508750" y="5295900"/>
          <p14:tracePt t="63436" x="6502400" y="5340350"/>
          <p14:tracePt t="63453" x="6489700" y="5384800"/>
          <p14:tracePt t="63470" x="6489700" y="5416550"/>
          <p14:tracePt t="63487" x="6489700" y="5441950"/>
          <p14:tracePt t="63502" x="6489700" y="5467350"/>
          <p14:tracePt t="63519" x="6489700" y="5492750"/>
          <p14:tracePt t="63536" x="6502400" y="5556250"/>
          <p14:tracePt t="63553" x="6534150" y="5607050"/>
          <p14:tracePt t="63569" x="6578600" y="5670550"/>
          <p14:tracePt t="63586" x="6623050" y="5721350"/>
          <p14:tracePt t="63602" x="6661150" y="5740400"/>
          <p14:tracePt t="63619" x="6692900" y="5765800"/>
          <p14:tracePt t="63636" x="6769100" y="5803900"/>
          <p14:tracePt t="63652" x="6851650" y="5822950"/>
          <p14:tracePt t="63669" x="6959600" y="5842000"/>
          <p14:tracePt t="63669" x="7035800" y="5848350"/>
          <p14:tracePt t="63689" x="7086600" y="5848350"/>
          <p14:tracePt t="63704" x="7239000" y="5854700"/>
          <p14:tracePt t="63720" x="7397750" y="5867400"/>
          <p14:tracePt t="63736" x="7639050" y="5873750"/>
          <p14:tracePt t="63753" x="7797800" y="5873750"/>
          <p14:tracePt t="63770" x="7918450" y="5873750"/>
          <p14:tracePt t="63786" x="8013700" y="5873750"/>
          <p14:tracePt t="63803" x="8128000" y="5873750"/>
          <p14:tracePt t="63819" x="8248650" y="5873750"/>
          <p14:tracePt t="63835" x="8382000" y="5873750"/>
          <p14:tracePt t="63852" x="8509000" y="5873750"/>
          <p14:tracePt t="63869" x="8661400" y="5873750"/>
          <p14:tracePt t="63885" x="8782050" y="5867400"/>
          <p14:tracePt t="63902" x="8851900" y="5867400"/>
          <p14:tracePt t="63919" x="8966200" y="5842000"/>
          <p14:tracePt t="63936" x="9055100" y="5816600"/>
          <p14:tracePt t="63953" x="9207500" y="5784850"/>
          <p14:tracePt t="63969" x="9455150" y="5740400"/>
          <p14:tracePt t="63986" x="9613900" y="5708650"/>
          <p14:tracePt t="64003" x="9766300" y="5683250"/>
          <p14:tracePt t="64019" x="9899650" y="5657850"/>
          <p14:tracePt t="64036" x="10020300" y="5632450"/>
          <p14:tracePt t="64052" x="10109200" y="5619750"/>
          <p14:tracePt t="64069" x="10128250" y="5607050"/>
          <p14:tracePt t="64086" x="10140950" y="5607050"/>
          <p14:tracePt t="64103" x="10153650" y="5588000"/>
          <p14:tracePt t="64119" x="10160000" y="5568950"/>
          <p14:tracePt t="64136" x="10160000" y="5524500"/>
          <p14:tracePt t="64153" x="10160000" y="5486400"/>
          <p14:tracePt t="64169" x="10160000" y="5397500"/>
          <p14:tracePt t="64189" x="10140950" y="5321300"/>
          <p14:tracePt t="64203" x="10115550" y="5270500"/>
          <p14:tracePt t="64220" x="10077450" y="5200650"/>
          <p14:tracePt t="64236" x="10052050" y="5162550"/>
          <p14:tracePt t="64252" x="10020300" y="5118100"/>
          <p14:tracePt t="64269" x="9982200" y="5073650"/>
          <p14:tracePt t="64286" x="9931400" y="5022850"/>
          <p14:tracePt t="64303" x="9848850" y="4972050"/>
          <p14:tracePt t="64320" x="9766300" y="4933950"/>
          <p14:tracePt t="64336" x="9652000" y="4889500"/>
          <p14:tracePt t="64353" x="9531350" y="4832350"/>
          <p14:tracePt t="64369" x="9290050" y="4794250"/>
          <p14:tracePt t="64387" x="9055100" y="4781550"/>
          <p14:tracePt t="64402" x="8743950" y="4775200"/>
          <p14:tracePt t="64420" x="8223250" y="4775200"/>
          <p14:tracePt t="64436" x="7620000" y="4762500"/>
          <p14:tracePt t="64453" x="7207250" y="4762500"/>
          <p14:tracePt t="64470" x="6959600" y="4762500"/>
          <p14:tracePt t="64486" x="6654800" y="4762500"/>
          <p14:tracePt t="64504" x="6464300" y="4762500"/>
          <p14:tracePt t="64521" x="6273800" y="4762500"/>
          <p14:tracePt t="64536" x="6165850" y="4762500"/>
          <p14:tracePt t="64553" x="6134100" y="4762500"/>
          <p14:tracePt t="64569" x="6115050" y="4775200"/>
          <p14:tracePt t="64586" x="6108700" y="4787900"/>
          <p14:tracePt t="64602" x="6102350" y="4826000"/>
          <p14:tracePt t="64619" x="6089650" y="4857750"/>
          <p14:tracePt t="64636" x="6076950" y="4927600"/>
          <p14:tracePt t="64652" x="6070600" y="4991100"/>
          <p14:tracePt t="64669" x="6070600" y="5067300"/>
          <p14:tracePt t="64688" x="6076950" y="5137150"/>
          <p14:tracePt t="64703" x="6108700" y="5213350"/>
          <p14:tracePt t="64719" x="6178550" y="5308600"/>
          <p14:tracePt t="64736" x="6248400" y="5378450"/>
          <p14:tracePt t="64752" x="6318250" y="5467350"/>
          <p14:tracePt t="64769" x="6394450" y="5543550"/>
          <p14:tracePt t="64785" x="6527800" y="5626100"/>
          <p14:tracePt t="64803" x="6616700" y="5689600"/>
          <p14:tracePt t="64819" x="6686550" y="5746750"/>
          <p14:tracePt t="64835" x="6743700" y="5772150"/>
          <p14:tracePt t="64852" x="6775450" y="5791200"/>
          <p14:tracePt t="64869" x="6794500" y="5797550"/>
          <p14:tracePt t="64885" x="6826250" y="5816600"/>
          <p14:tracePt t="64902" x="6851650" y="5816600"/>
          <p14:tracePt t="64919" x="6921500" y="5822950"/>
          <p14:tracePt t="64936" x="7004050" y="5822950"/>
          <p14:tracePt t="64953" x="7099300" y="5822950"/>
          <p14:tracePt t="64970" x="7251700" y="5822950"/>
          <p14:tracePt t="64986" x="7327900" y="5822950"/>
          <p14:tracePt t="65002" x="7442200" y="5822950"/>
          <p14:tracePt t="65020" x="7531100" y="5822950"/>
          <p14:tracePt t="65036" x="7600950" y="5810250"/>
          <p14:tracePt t="65052" x="7683500" y="5778500"/>
          <p14:tracePt t="65069" x="7727950" y="5765800"/>
          <p14:tracePt t="65086" x="7759700" y="5753100"/>
          <p14:tracePt t="65102" x="7772400" y="5740400"/>
          <p14:tracePt t="65119" x="7797800" y="5727700"/>
          <p14:tracePt t="65136" x="7835900" y="5715000"/>
          <p14:tracePt t="65153" x="7854950" y="5702300"/>
          <p14:tracePt t="65169" x="7867650" y="5702300"/>
          <p14:tracePt t="65186" x="7867650" y="5695950"/>
          <p14:tracePt t="65452" x="7874000" y="5695950"/>
          <p14:tracePt t="65467" x="7893050" y="5695950"/>
          <p14:tracePt t="65475" x="7918450" y="5683250"/>
          <p14:tracePt t="65486" x="7994650" y="5670550"/>
          <p14:tracePt t="65503" x="8147050" y="5651500"/>
          <p14:tracePt t="65520" x="8343900" y="5645150"/>
          <p14:tracePt t="65536" x="8547100" y="5626100"/>
          <p14:tracePt t="65553" x="8788400" y="5607050"/>
          <p14:tracePt t="65569" x="8864600" y="5600700"/>
          <p14:tracePt t="65586" x="9017000" y="5581650"/>
          <p14:tracePt t="65603" x="9048750" y="5568950"/>
          <p14:tracePt t="65636" x="8972550" y="5543550"/>
          <p14:tracePt t="65837" x="8928100" y="5543550"/>
          <p14:tracePt t="65846" x="8851900" y="5543550"/>
          <p14:tracePt t="65856" x="8712200" y="5518150"/>
          <p14:tracePt t="65874" x="8451850" y="5461000"/>
          <p14:tracePt t="65891" x="8369300" y="5435600"/>
          <p14:tracePt t="65904" x="8166100" y="5359400"/>
          <p14:tracePt t="65919" x="7943850" y="5283200"/>
          <p14:tracePt t="65936" x="7715250" y="5200650"/>
          <p14:tracePt t="65954" x="7550150" y="5149850"/>
          <p14:tracePt t="65969" x="7454900" y="5105400"/>
          <p14:tracePt t="66011" x="2857500" y="1346200"/>
          <p14:tracePt t="66025" x="2851150" y="1339850"/>
          <p14:tracePt t="66034" x="2832100" y="1320800"/>
          <p14:tracePt t="66042" x="2806700" y="1295400"/>
          <p14:tracePt t="66057" x="2705100" y="1206500"/>
          <p14:tracePt t="66073" x="2622550" y="1136650"/>
          <p14:tracePt t="66091" x="2495550" y="1066800"/>
          <p14:tracePt t="66107" x="2343150" y="1028700"/>
          <p14:tracePt t="66124" x="2171700" y="977900"/>
          <p14:tracePt t="66140" x="2038350" y="927100"/>
          <p14:tracePt t="66157" x="1943100" y="901700"/>
          <p14:tracePt t="66173" x="1892300" y="882650"/>
          <p14:tracePt t="66191" x="1847850" y="869950"/>
          <p14:tracePt t="66206" x="1816100" y="863600"/>
          <p14:tracePt t="66224" x="1739900" y="844550"/>
          <p14:tracePt t="66241" x="1657350" y="806450"/>
          <p14:tracePt t="66257" x="1524000" y="736600"/>
          <p14:tracePt t="66275" x="1352550" y="622300"/>
          <p14:tracePt t="66290" x="1168400" y="546100"/>
          <p14:tracePt t="66307" x="996950" y="457200"/>
          <p14:tracePt t="66324" x="882650" y="400050"/>
          <p14:tracePt t="66341" x="781050" y="349250"/>
          <p14:tracePt t="66357" x="711200" y="317500"/>
          <p14:tracePt t="68149" x="1212850" y="50800"/>
        </p14:tracePtLst>
      </p14:laserTraceLst>
    </p:ext>
  </p:extLst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2705</TotalTime>
  <Words>479</Words>
  <Application>Microsoft Office PowerPoint</Application>
  <PresentationFormat>Widescreen</PresentationFormat>
  <Paragraphs>95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Century Gothic</vt:lpstr>
      <vt:lpstr>Lucida Console</vt:lpstr>
      <vt:lpstr>Wingdings 3</vt:lpstr>
      <vt:lpstr>Wisp</vt:lpstr>
      <vt:lpstr>Minh Thien Nguyen MSDS696 data science practicum 2 Regis university August - 2018</vt:lpstr>
      <vt:lpstr>Project summary</vt:lpstr>
      <vt:lpstr>I. Data source and data description </vt:lpstr>
      <vt:lpstr>I. Data sets relationship</vt:lpstr>
      <vt:lpstr>II. Initial Data Exploratory  application_train.csv</vt:lpstr>
      <vt:lpstr>II. Initial Data Exploratory  application_train.csv</vt:lpstr>
      <vt:lpstr>II. Initial Data Exploratory  application_train.csv</vt:lpstr>
      <vt:lpstr>II. Initial Data Exploratory  application_train.csv</vt:lpstr>
      <vt:lpstr>III. Steps to clean data   application_train.csv</vt:lpstr>
      <vt:lpstr>II. Initial Data Exploratory  bureau.csv and bureau_balance.csv</vt:lpstr>
      <vt:lpstr>III. Steps to clean data   bureau.csv and bureau_balance.csv</vt:lpstr>
      <vt:lpstr>III. Steps to clean data   bureau.csv and bureau_balance.csv</vt:lpstr>
      <vt:lpstr>II. Initial Data Exploratory  previous_application.csv and installments_payments.csv</vt:lpstr>
      <vt:lpstr>II. Initial Data Exploratory  credit_card_balance_ready.csv and POS_CASH_balance.csv</vt:lpstr>
      <vt:lpstr>IV. Merge all data</vt:lpstr>
      <vt:lpstr>V. gradient boosting  with just application_train.csv  </vt:lpstr>
      <vt:lpstr>V. gradient boosting  with all data combined</vt:lpstr>
      <vt:lpstr>V. gradient boosting  with all data combined</vt:lpstr>
      <vt:lpstr>Model 9</vt:lpstr>
      <vt:lpstr>summary</vt:lpstr>
      <vt:lpstr>Conclusion and discussions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Minh Thien Nguyen MSDS692 data science practicum Regis university March -2018</dc:title>
  <dc:creator>Microsoft account</dc:creator>
  <cp:lastModifiedBy>minhthien.workplace@gmail.com</cp:lastModifiedBy>
  <cp:revision>107</cp:revision>
  <dcterms:created xsi:type="dcterms:W3CDTF">2018-03-09T03:34:52Z</dcterms:created>
  <dcterms:modified xsi:type="dcterms:W3CDTF">2018-08-24T03:26:53Z</dcterms:modified>
</cp:coreProperties>
</file>